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7" r:id="rId11"/>
    <p:sldId id="258" r:id="rId12"/>
    <p:sldId id="259" r:id="rId13"/>
    <p:sldId id="260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A6519-6114-4921-A2EF-602DD1369A91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93742-F746-488B-BCF7-9E90A88320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DEF25-F356-471F-946A-2406ED7A1D1D}" type="slidenum">
              <a:rPr lang="ar-SA" smtClean="0"/>
              <a:pPr/>
              <a:t>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184586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B7FCA-49B6-4E3D-8AAE-7290839E0D55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DCCE1-77F1-4907-9239-00FC608667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Salam\Desktop\مجلد جديد ‫(2)‬\img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Salam\Desktop\مجلد جديد ‫(2)‬\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Salam\Desktop\مجلد جديد ‫(2)‬\im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Salam\Desktop\مجلد جديد ‫(2)‬\img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Salam\Desktop\مجلد جديد ‫(2)‬\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58090"/>
          </a:xfrm>
          <a:prstGeom prst="rect">
            <a:avLst/>
          </a:prstGeom>
          <a:noFill/>
        </p:spPr>
      </p:pic>
      <p:pic>
        <p:nvPicPr>
          <p:cNvPr id="3" name="صورة 2" descr="٢٠١٧٠٤٢٣_٠٦٥٧٤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928802"/>
            <a:ext cx="8493152" cy="445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763" y="908719"/>
            <a:ext cx="7992886" cy="375583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4664553"/>
            <a:ext cx="6768752" cy="12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ar-JO" sz="6000" b="1" dirty="0" smtClean="0">
                <a:solidFill>
                  <a:srgbClr val="7030A0"/>
                </a:solidFill>
                <a:cs typeface="Diwani Simple Striped" panose="02010400000000000000" pitchFamily="2" charset="-78"/>
              </a:rPr>
              <a:t>مبادرة الأنامل الذهبية </a:t>
            </a:r>
            <a:endParaRPr lang="en-US" sz="6000" b="1" dirty="0">
              <a:solidFill>
                <a:srgbClr val="7030A0"/>
              </a:solidFill>
              <a:cs typeface="Diwani Simple Striped" panose="02010400000000000000" pitchFamily="2" charset="-78"/>
            </a:endParaRPr>
          </a:p>
        </p:txBody>
      </p:sp>
      <p:pic>
        <p:nvPicPr>
          <p:cNvPr id="1026" name="Picture 2" descr="E:\مبادرة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53" y="2564904"/>
            <a:ext cx="8352927" cy="31683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8363">
            <a:off x="6922232" y="97026"/>
            <a:ext cx="1624556" cy="193015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82305">
            <a:off x="523660" y="97027"/>
            <a:ext cx="1624556" cy="19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88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ar-JO" sz="6600" b="1" dirty="0" smtClean="0">
                <a:solidFill>
                  <a:srgbClr val="C00000"/>
                </a:solidFill>
                <a:cs typeface="Diwani Simple Striped" panose="02010400000000000000" pitchFamily="2" charset="-78"/>
              </a:rPr>
              <a:t>      فريق المبادرة </a:t>
            </a:r>
            <a:endParaRPr lang="en-US" sz="6600" b="1" dirty="0">
              <a:solidFill>
                <a:srgbClr val="C00000"/>
              </a:solidFill>
              <a:cs typeface="Diwani Simple Striped" panose="02010400000000000000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4525963"/>
          </a:xfrm>
          <a:ln>
            <a:solidFill>
              <a:srgbClr val="FFFF00"/>
            </a:solidFill>
          </a:ln>
          <a:scene3d>
            <a:camera prst="perspectiveAbove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ar-JO" dirty="0" smtClean="0">
              <a:solidFill>
                <a:schemeClr val="accent2">
                  <a:lumMod val="75000"/>
                </a:schemeClr>
              </a:solidFill>
              <a:cs typeface="Basha-6A Heavy" panose="02010000000000000000" pitchFamily="2" charset="-78"/>
            </a:endParaRPr>
          </a:p>
          <a:p>
            <a:pPr algn="ctr"/>
            <a:endParaRPr lang="ar-JO" dirty="0">
              <a:solidFill>
                <a:schemeClr val="accent2">
                  <a:lumMod val="75000"/>
                </a:schemeClr>
              </a:solidFill>
              <a:cs typeface="Basha-6A Heavy" panose="02010000000000000000" pitchFamily="2" charset="-78"/>
            </a:endParaRPr>
          </a:p>
          <a:p>
            <a:pPr algn="ctr"/>
            <a:r>
              <a:rPr lang="ar-JO" dirty="0" smtClean="0">
                <a:solidFill>
                  <a:schemeClr val="accent2">
                    <a:lumMod val="75000"/>
                  </a:schemeClr>
                </a:solidFill>
                <a:cs typeface="Basha-6A Heavy" panose="02010000000000000000" pitchFamily="2" charset="-78"/>
              </a:rPr>
              <a:t>أ .عطاف أبو دحروج </a:t>
            </a:r>
          </a:p>
          <a:p>
            <a:pPr algn="ctr"/>
            <a:r>
              <a:rPr lang="ar-JO" dirty="0" smtClean="0">
                <a:solidFill>
                  <a:schemeClr val="accent2">
                    <a:lumMod val="75000"/>
                  </a:schemeClr>
                </a:solidFill>
                <a:cs typeface="Basha-6A Heavy" panose="02010000000000000000" pitchFamily="2" charset="-78"/>
              </a:rPr>
              <a:t>أ. ريهام البيطار </a:t>
            </a:r>
          </a:p>
          <a:p>
            <a:pPr algn="ctr"/>
            <a:r>
              <a:rPr lang="ar-JO" dirty="0" smtClean="0">
                <a:solidFill>
                  <a:schemeClr val="accent2">
                    <a:lumMod val="75000"/>
                  </a:schemeClr>
                </a:solidFill>
                <a:cs typeface="Basha-6A Heavy" panose="02010000000000000000" pitchFamily="2" charset="-78"/>
              </a:rPr>
              <a:t>أ . أمل خميس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2552" y="3429000"/>
            <a:ext cx="1872208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08040"/>
            <a:ext cx="1728192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5517232"/>
            <a:ext cx="4608512" cy="64139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016" y="188640"/>
            <a:ext cx="3810000" cy="120967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7784" y="2780928"/>
            <a:ext cx="905624" cy="9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7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312128"/>
            <a:ext cx="8229600" cy="1440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ar-JO" sz="4800" b="1" dirty="0" smtClean="0">
                <a:solidFill>
                  <a:schemeClr val="accent4">
                    <a:lumMod val="75000"/>
                  </a:schemeClr>
                </a:solidFill>
                <a:cs typeface="Diwani Simple Striped" panose="02010400000000000000" pitchFamily="2" charset="-78"/>
              </a:rPr>
              <a:t>تعريف مبادرة الأنامل الذهبية 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cs typeface="Diwani Simple Striped" panose="02010400000000000000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JO" b="1" dirty="0" smtClean="0">
                <a:solidFill>
                  <a:srgbClr val="0070C0"/>
                </a:solidFill>
              </a:rPr>
              <a:t>تهدف مبادرة الأنامل الذهبية الى ترسيخ القضية الفلسطينية  بأركانها وقواعدها وثوابتها الأساسية ، بالإضافة الى جعل القضية الفلسطينية والقدس والأقصى وحق العودة أن تأخذ الجانب الأكبر من اهتمامات الطالبات . وذلك من خلال المحاضرات ،و النشرات ، والاذاعات المدرسية ، واللوحات الفنية ، والمسابقات ، والمعارض التراثية وغير ذلك. </a:t>
            </a:r>
          </a:p>
          <a:p>
            <a:r>
              <a:rPr lang="ar-JO" b="1" dirty="0" smtClean="0">
                <a:solidFill>
                  <a:srgbClr val="0070C0"/>
                </a:solidFill>
              </a:rPr>
              <a:t>تهدف المبادرة أيضا الى تزيين جدران المدرسة والغرف الصفية وممرات المدرسة بالتراث الفلسطيني</a:t>
            </a:r>
            <a:r>
              <a:rPr lang="ar-JO" dirty="0" smtClean="0"/>
              <a:t>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48680"/>
            <a:ext cx="3264024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Salam\Desktop\مجلد جديد ‫(2)‬\img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225" y="-246063"/>
            <a:ext cx="10460038" cy="735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Salam\Desktop\مجلد جديد ‫(2)‬\img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225" y="-255588"/>
            <a:ext cx="10460038" cy="737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Salam\Desktop\مجلد جديد ‫(2)‬\img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775" y="-219075"/>
            <a:ext cx="10369550" cy="729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Salam\Desktop\مجلد جديد ‫(2)‬\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89</Words>
  <Application>Microsoft Office PowerPoint</Application>
  <PresentationFormat>عرض على الشاشة (3:4)‏</PresentationFormat>
  <Paragraphs>11</Paragraphs>
  <Slides>14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5" baseType="lpstr">
      <vt:lpstr>سمة Office</vt:lpstr>
      <vt:lpstr>الشريحة 1</vt:lpstr>
      <vt:lpstr>الشريحة 2</vt:lpstr>
      <vt:lpstr>مبادرة الأنامل الذهبية </vt:lpstr>
      <vt:lpstr>      فريق المبادرة </vt:lpstr>
      <vt:lpstr>تعريف مبادرة الأنامل الذهبية 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mooo7</dc:creator>
  <cp:lastModifiedBy>mooo7</cp:lastModifiedBy>
  <cp:revision>2</cp:revision>
  <dcterms:created xsi:type="dcterms:W3CDTF">2017-04-30T11:22:12Z</dcterms:created>
  <dcterms:modified xsi:type="dcterms:W3CDTF">2017-04-30T11:35:54Z</dcterms:modified>
</cp:coreProperties>
</file>