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 id="2147483756" r:id="rId3"/>
  </p:sldMasterIdLst>
  <p:notesMasterIdLst>
    <p:notesMasterId r:id="rId47"/>
  </p:notesMasterIdLst>
  <p:sldIdLst>
    <p:sldId id="256" r:id="rId4"/>
    <p:sldId id="257" r:id="rId5"/>
    <p:sldId id="260" r:id="rId6"/>
    <p:sldId id="261" r:id="rId7"/>
    <p:sldId id="262" r:id="rId8"/>
    <p:sldId id="263" r:id="rId9"/>
    <p:sldId id="264" r:id="rId10"/>
    <p:sldId id="265" r:id="rId11"/>
    <p:sldId id="266" r:id="rId12"/>
    <p:sldId id="269" r:id="rId13"/>
    <p:sldId id="267" r:id="rId14"/>
    <p:sldId id="268" r:id="rId15"/>
    <p:sldId id="270" r:id="rId16"/>
    <p:sldId id="275" r:id="rId17"/>
    <p:sldId id="271" r:id="rId18"/>
    <p:sldId id="272" r:id="rId19"/>
    <p:sldId id="273" r:id="rId20"/>
    <p:sldId id="274"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Lst>
  <p:sldSz cx="9144000" cy="6858000" type="screen4x3"/>
  <p:notesSz cx="6858000" cy="9144000"/>
  <p:defaultTextStyle>
    <a:defPPr>
      <a:defRPr lang="hi-I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E93442-9C72-4DD5-ABFE-B12027696E9F}" type="doc">
      <dgm:prSet loTypeId="urn:microsoft.com/office/officeart/2005/8/layout/cycle6" loCatId="cycle" qsTypeId="urn:microsoft.com/office/officeart/2005/8/quickstyle/simple4" qsCatId="simple" csTypeId="urn:microsoft.com/office/officeart/2005/8/colors/colorful1" csCatId="colorful" phldr="1"/>
      <dgm:spPr/>
      <dgm:t>
        <a:bodyPr/>
        <a:lstStyle/>
        <a:p>
          <a:endParaRPr lang="hi-IN"/>
        </a:p>
      </dgm:t>
    </dgm:pt>
    <dgm:pt modelId="{7E2A9F79-5650-429B-AF39-B9C664361C6F}">
      <dgm:prSet phldrT="[نص]"/>
      <dgm:spPr/>
      <dgm:t>
        <a:bodyPr/>
        <a:lstStyle/>
        <a:p>
          <a:r>
            <a:rPr lang="ar-SA" dirty="0" smtClean="0"/>
            <a:t>الجهة المستفيدة</a:t>
          </a:r>
          <a:endParaRPr lang="hi-IN" dirty="0"/>
        </a:p>
      </dgm:t>
    </dgm:pt>
    <dgm:pt modelId="{A5E2E158-05B7-4F0B-8081-75B51C585809}" type="parTrans" cxnId="{19C3AB23-EEC6-440F-BD52-514D09E8D755}">
      <dgm:prSet/>
      <dgm:spPr/>
      <dgm:t>
        <a:bodyPr/>
        <a:lstStyle/>
        <a:p>
          <a:endParaRPr lang="hi-IN"/>
        </a:p>
      </dgm:t>
    </dgm:pt>
    <dgm:pt modelId="{B3CA77F7-D198-421F-B328-16771CC722C6}" type="sibTrans" cxnId="{19C3AB23-EEC6-440F-BD52-514D09E8D755}">
      <dgm:prSet/>
      <dgm:spPr/>
      <dgm:t>
        <a:bodyPr/>
        <a:lstStyle/>
        <a:p>
          <a:endParaRPr lang="hi-IN"/>
        </a:p>
      </dgm:t>
    </dgm:pt>
    <dgm:pt modelId="{3440C617-FEB1-4C6D-BCE9-3A52FC327C92}">
      <dgm:prSet phldrT="[نص]"/>
      <dgm:spPr/>
      <dgm:t>
        <a:bodyPr/>
        <a:lstStyle/>
        <a:p>
          <a:r>
            <a:rPr lang="ar-SA" dirty="0" smtClean="0"/>
            <a:t>الارتباط بمجالات الأداء المدرسي</a:t>
          </a:r>
          <a:endParaRPr lang="hi-IN" dirty="0"/>
        </a:p>
      </dgm:t>
    </dgm:pt>
    <dgm:pt modelId="{F604D596-F5DD-41E8-8590-39B04DD2EF83}" type="parTrans" cxnId="{862A3B62-E0DD-439A-80D9-6BF8786AC192}">
      <dgm:prSet/>
      <dgm:spPr/>
      <dgm:t>
        <a:bodyPr/>
        <a:lstStyle/>
        <a:p>
          <a:endParaRPr lang="hi-IN"/>
        </a:p>
      </dgm:t>
    </dgm:pt>
    <dgm:pt modelId="{ECCDF4A8-AA23-4076-81D6-B09D23AB3ACA}" type="sibTrans" cxnId="{862A3B62-E0DD-439A-80D9-6BF8786AC192}">
      <dgm:prSet/>
      <dgm:spPr/>
      <dgm:t>
        <a:bodyPr/>
        <a:lstStyle/>
        <a:p>
          <a:endParaRPr lang="hi-IN"/>
        </a:p>
      </dgm:t>
    </dgm:pt>
    <dgm:pt modelId="{29D413AE-75ED-49AB-8360-CE436B00A486}">
      <dgm:prSet phldrT="[نص]"/>
      <dgm:spPr/>
      <dgm:t>
        <a:bodyPr/>
        <a:lstStyle/>
        <a:p>
          <a:r>
            <a:rPr lang="ar-SA" dirty="0" smtClean="0"/>
            <a:t>الزمن الذي تستغرقه المبادرة</a:t>
          </a:r>
          <a:endParaRPr lang="hi-IN" dirty="0"/>
        </a:p>
      </dgm:t>
    </dgm:pt>
    <dgm:pt modelId="{808B5DF5-E45A-4699-A721-66EBB52A3A66}" type="parTrans" cxnId="{38693ED4-8477-4705-8416-C48458B590C6}">
      <dgm:prSet/>
      <dgm:spPr/>
      <dgm:t>
        <a:bodyPr/>
        <a:lstStyle/>
        <a:p>
          <a:endParaRPr lang="hi-IN"/>
        </a:p>
      </dgm:t>
    </dgm:pt>
    <dgm:pt modelId="{6953BA68-7C12-4EC1-BF59-FC1E4FB7D642}" type="sibTrans" cxnId="{38693ED4-8477-4705-8416-C48458B590C6}">
      <dgm:prSet/>
      <dgm:spPr/>
      <dgm:t>
        <a:bodyPr/>
        <a:lstStyle/>
        <a:p>
          <a:endParaRPr lang="hi-IN"/>
        </a:p>
      </dgm:t>
    </dgm:pt>
    <dgm:pt modelId="{12CAACED-E520-4A41-B860-4940BDFCF539}">
      <dgm:prSet phldrT="[نص]"/>
      <dgm:spPr/>
      <dgm:t>
        <a:bodyPr/>
        <a:lstStyle/>
        <a:p>
          <a:r>
            <a:rPr lang="ar-SA" dirty="0" smtClean="0"/>
            <a:t>الجدة والأصالة</a:t>
          </a:r>
          <a:endParaRPr lang="hi-IN" dirty="0"/>
        </a:p>
      </dgm:t>
    </dgm:pt>
    <dgm:pt modelId="{4F471AB5-6D88-45D7-9908-90EDA0EBD285}" type="parTrans" cxnId="{A7076C7C-F32B-4188-B9E0-08344678A938}">
      <dgm:prSet/>
      <dgm:spPr/>
      <dgm:t>
        <a:bodyPr/>
        <a:lstStyle/>
        <a:p>
          <a:endParaRPr lang="hi-IN"/>
        </a:p>
      </dgm:t>
    </dgm:pt>
    <dgm:pt modelId="{BE839382-430B-4CE8-8B02-2176FA16FC2A}" type="sibTrans" cxnId="{A7076C7C-F32B-4188-B9E0-08344678A938}">
      <dgm:prSet/>
      <dgm:spPr/>
      <dgm:t>
        <a:bodyPr/>
        <a:lstStyle/>
        <a:p>
          <a:endParaRPr lang="hi-IN"/>
        </a:p>
      </dgm:t>
    </dgm:pt>
    <dgm:pt modelId="{B2249B2B-076B-4DEC-80DA-3AA3BE6454B1}">
      <dgm:prSet phldrT="[نص]"/>
      <dgm:spPr/>
      <dgm:t>
        <a:bodyPr/>
        <a:lstStyle/>
        <a:p>
          <a:r>
            <a:rPr lang="ar-SA" dirty="0" smtClean="0"/>
            <a:t>القيم الوطنية والتربوية والاجتماعية</a:t>
          </a:r>
          <a:endParaRPr lang="hi-IN" dirty="0"/>
        </a:p>
      </dgm:t>
    </dgm:pt>
    <dgm:pt modelId="{307E643D-3EE2-4264-84BF-461A7DFB2969}" type="sibTrans" cxnId="{4A1B9281-7AFD-45EE-BF39-8A5E463DCD1F}">
      <dgm:prSet/>
      <dgm:spPr/>
      <dgm:t>
        <a:bodyPr/>
        <a:lstStyle/>
        <a:p>
          <a:endParaRPr lang="hi-IN"/>
        </a:p>
      </dgm:t>
    </dgm:pt>
    <dgm:pt modelId="{268434B0-70AF-47B0-88CD-D266B4733182}" type="parTrans" cxnId="{4A1B9281-7AFD-45EE-BF39-8A5E463DCD1F}">
      <dgm:prSet/>
      <dgm:spPr/>
      <dgm:t>
        <a:bodyPr/>
        <a:lstStyle/>
        <a:p>
          <a:endParaRPr lang="hi-IN"/>
        </a:p>
      </dgm:t>
    </dgm:pt>
    <dgm:pt modelId="{208FC7A7-837A-4427-BBF0-79419842D002}" type="pres">
      <dgm:prSet presAssocID="{B3E93442-9C72-4DD5-ABFE-B12027696E9F}" presName="cycle" presStyleCnt="0">
        <dgm:presLayoutVars>
          <dgm:dir/>
          <dgm:resizeHandles val="exact"/>
        </dgm:presLayoutVars>
      </dgm:prSet>
      <dgm:spPr/>
      <dgm:t>
        <a:bodyPr/>
        <a:lstStyle/>
        <a:p>
          <a:endParaRPr lang="hi-IN"/>
        </a:p>
      </dgm:t>
    </dgm:pt>
    <dgm:pt modelId="{4D8EDE21-5636-43D5-A2CB-3031541089F5}" type="pres">
      <dgm:prSet presAssocID="{7E2A9F79-5650-429B-AF39-B9C664361C6F}" presName="node" presStyleLbl="node1" presStyleIdx="0" presStyleCnt="5" custScaleX="141275" custRadScaleRad="104295">
        <dgm:presLayoutVars>
          <dgm:bulletEnabled val="1"/>
        </dgm:presLayoutVars>
      </dgm:prSet>
      <dgm:spPr/>
      <dgm:t>
        <a:bodyPr/>
        <a:lstStyle/>
        <a:p>
          <a:endParaRPr lang="hi-IN"/>
        </a:p>
      </dgm:t>
    </dgm:pt>
    <dgm:pt modelId="{9C4E7A17-D880-48DE-BDB7-713CBB9BB9AB}" type="pres">
      <dgm:prSet presAssocID="{7E2A9F79-5650-429B-AF39-B9C664361C6F}" presName="spNode" presStyleCnt="0"/>
      <dgm:spPr/>
    </dgm:pt>
    <dgm:pt modelId="{8662E6CE-6840-49D5-995F-58DCF511CE98}" type="pres">
      <dgm:prSet presAssocID="{B3CA77F7-D198-421F-B328-16771CC722C6}" presName="sibTrans" presStyleLbl="sibTrans1D1" presStyleIdx="0" presStyleCnt="5"/>
      <dgm:spPr/>
      <dgm:t>
        <a:bodyPr/>
        <a:lstStyle/>
        <a:p>
          <a:endParaRPr lang="hi-IN"/>
        </a:p>
      </dgm:t>
    </dgm:pt>
    <dgm:pt modelId="{329FEE88-727D-4FC6-A00D-C558F00F9716}" type="pres">
      <dgm:prSet presAssocID="{3440C617-FEB1-4C6D-BCE9-3A52FC327C92}" presName="node" presStyleLbl="node1" presStyleIdx="1" presStyleCnt="5" custScaleX="141275" custRadScaleRad="108304" custRadScaleInc="5923">
        <dgm:presLayoutVars>
          <dgm:bulletEnabled val="1"/>
        </dgm:presLayoutVars>
      </dgm:prSet>
      <dgm:spPr/>
      <dgm:t>
        <a:bodyPr/>
        <a:lstStyle/>
        <a:p>
          <a:endParaRPr lang="hi-IN"/>
        </a:p>
      </dgm:t>
    </dgm:pt>
    <dgm:pt modelId="{458CD127-67AE-4C51-A172-E78398F3983B}" type="pres">
      <dgm:prSet presAssocID="{3440C617-FEB1-4C6D-BCE9-3A52FC327C92}" presName="spNode" presStyleCnt="0"/>
      <dgm:spPr/>
    </dgm:pt>
    <dgm:pt modelId="{0ABD7786-7844-4AC2-857D-ABFCA468EBC1}" type="pres">
      <dgm:prSet presAssocID="{ECCDF4A8-AA23-4076-81D6-B09D23AB3ACA}" presName="sibTrans" presStyleLbl="sibTrans1D1" presStyleIdx="1" presStyleCnt="5"/>
      <dgm:spPr/>
      <dgm:t>
        <a:bodyPr/>
        <a:lstStyle/>
        <a:p>
          <a:endParaRPr lang="hi-IN"/>
        </a:p>
      </dgm:t>
    </dgm:pt>
    <dgm:pt modelId="{0AC88E25-10A2-4DCA-A0CA-EC2F0AF1D1F0}" type="pres">
      <dgm:prSet presAssocID="{29D413AE-75ED-49AB-8360-CE436B00A486}" presName="node" presStyleLbl="node1" presStyleIdx="2" presStyleCnt="5" custScaleX="141275" custRadScaleRad="114789" custRadScaleInc="-38283">
        <dgm:presLayoutVars>
          <dgm:bulletEnabled val="1"/>
        </dgm:presLayoutVars>
      </dgm:prSet>
      <dgm:spPr/>
      <dgm:t>
        <a:bodyPr/>
        <a:lstStyle/>
        <a:p>
          <a:endParaRPr lang="hi-IN"/>
        </a:p>
      </dgm:t>
    </dgm:pt>
    <dgm:pt modelId="{38787BBC-176A-4443-8330-A9F2955A1783}" type="pres">
      <dgm:prSet presAssocID="{29D413AE-75ED-49AB-8360-CE436B00A486}" presName="spNode" presStyleCnt="0"/>
      <dgm:spPr/>
    </dgm:pt>
    <dgm:pt modelId="{ADDF1901-F570-4B91-83CD-50FCAFB097DD}" type="pres">
      <dgm:prSet presAssocID="{6953BA68-7C12-4EC1-BF59-FC1E4FB7D642}" presName="sibTrans" presStyleLbl="sibTrans1D1" presStyleIdx="2" presStyleCnt="5"/>
      <dgm:spPr/>
      <dgm:t>
        <a:bodyPr/>
        <a:lstStyle/>
        <a:p>
          <a:endParaRPr lang="hi-IN"/>
        </a:p>
      </dgm:t>
    </dgm:pt>
    <dgm:pt modelId="{A716353F-9AC3-4307-ACBD-80B87ABE5801}" type="pres">
      <dgm:prSet presAssocID="{12CAACED-E520-4A41-B860-4940BDFCF539}" presName="node" presStyleLbl="node1" presStyleIdx="3" presStyleCnt="5" custScaleX="141275" custRadScaleRad="114790" custRadScaleInc="38283">
        <dgm:presLayoutVars>
          <dgm:bulletEnabled val="1"/>
        </dgm:presLayoutVars>
      </dgm:prSet>
      <dgm:spPr/>
      <dgm:t>
        <a:bodyPr/>
        <a:lstStyle/>
        <a:p>
          <a:endParaRPr lang="hi-IN"/>
        </a:p>
      </dgm:t>
    </dgm:pt>
    <dgm:pt modelId="{3B023C28-EA0D-4C44-9E45-9A21014C3D0C}" type="pres">
      <dgm:prSet presAssocID="{12CAACED-E520-4A41-B860-4940BDFCF539}" presName="spNode" presStyleCnt="0"/>
      <dgm:spPr/>
    </dgm:pt>
    <dgm:pt modelId="{82CBB5A1-E9C3-445B-BEDE-9DBF33CB40D1}" type="pres">
      <dgm:prSet presAssocID="{BE839382-430B-4CE8-8B02-2176FA16FC2A}" presName="sibTrans" presStyleLbl="sibTrans1D1" presStyleIdx="3" presStyleCnt="5"/>
      <dgm:spPr/>
      <dgm:t>
        <a:bodyPr/>
        <a:lstStyle/>
        <a:p>
          <a:endParaRPr lang="hi-IN"/>
        </a:p>
      </dgm:t>
    </dgm:pt>
    <dgm:pt modelId="{018BFB23-51B4-4350-A4D0-897EE94B6FA9}" type="pres">
      <dgm:prSet presAssocID="{B2249B2B-076B-4DEC-80DA-3AA3BE6454B1}" presName="node" presStyleLbl="node1" presStyleIdx="4" presStyleCnt="5" custScaleX="141275" custRadScaleRad="108304" custRadScaleInc="-5926">
        <dgm:presLayoutVars>
          <dgm:bulletEnabled val="1"/>
        </dgm:presLayoutVars>
      </dgm:prSet>
      <dgm:spPr/>
      <dgm:t>
        <a:bodyPr/>
        <a:lstStyle/>
        <a:p>
          <a:endParaRPr lang="hi-IN"/>
        </a:p>
      </dgm:t>
    </dgm:pt>
    <dgm:pt modelId="{7CD61AC1-99A4-4057-A283-E76F41428E4B}" type="pres">
      <dgm:prSet presAssocID="{B2249B2B-076B-4DEC-80DA-3AA3BE6454B1}" presName="spNode" presStyleCnt="0"/>
      <dgm:spPr/>
    </dgm:pt>
    <dgm:pt modelId="{3D31265D-D86E-4DFD-B992-3E6908A1D428}" type="pres">
      <dgm:prSet presAssocID="{307E643D-3EE2-4264-84BF-461A7DFB2969}" presName="sibTrans" presStyleLbl="sibTrans1D1" presStyleIdx="4" presStyleCnt="5"/>
      <dgm:spPr/>
      <dgm:t>
        <a:bodyPr/>
        <a:lstStyle/>
        <a:p>
          <a:endParaRPr lang="hi-IN"/>
        </a:p>
      </dgm:t>
    </dgm:pt>
  </dgm:ptLst>
  <dgm:cxnLst>
    <dgm:cxn modelId="{E748FC9F-8F96-4DCA-AADE-3610AD41A11E}" type="presOf" srcId="{B3E93442-9C72-4DD5-ABFE-B12027696E9F}" destId="{208FC7A7-837A-4427-BBF0-79419842D002}" srcOrd="0" destOrd="0" presId="urn:microsoft.com/office/officeart/2005/8/layout/cycle6"/>
    <dgm:cxn modelId="{8102CABF-382E-405A-ABC2-5E65081F5FC8}" type="presOf" srcId="{7E2A9F79-5650-429B-AF39-B9C664361C6F}" destId="{4D8EDE21-5636-43D5-A2CB-3031541089F5}" srcOrd="0" destOrd="0" presId="urn:microsoft.com/office/officeart/2005/8/layout/cycle6"/>
    <dgm:cxn modelId="{38693ED4-8477-4705-8416-C48458B590C6}" srcId="{B3E93442-9C72-4DD5-ABFE-B12027696E9F}" destId="{29D413AE-75ED-49AB-8360-CE436B00A486}" srcOrd="2" destOrd="0" parTransId="{808B5DF5-E45A-4699-A721-66EBB52A3A66}" sibTransId="{6953BA68-7C12-4EC1-BF59-FC1E4FB7D642}"/>
    <dgm:cxn modelId="{7609C132-9BCC-4E7F-93D6-0EC5CCC28B8D}" type="presOf" srcId="{3440C617-FEB1-4C6D-BCE9-3A52FC327C92}" destId="{329FEE88-727D-4FC6-A00D-C558F00F9716}" srcOrd="0" destOrd="0" presId="urn:microsoft.com/office/officeart/2005/8/layout/cycle6"/>
    <dgm:cxn modelId="{131A48F5-4CEE-4B0F-82EE-1212BFCAC30E}" type="presOf" srcId="{B2249B2B-076B-4DEC-80DA-3AA3BE6454B1}" destId="{018BFB23-51B4-4350-A4D0-897EE94B6FA9}" srcOrd="0" destOrd="0" presId="urn:microsoft.com/office/officeart/2005/8/layout/cycle6"/>
    <dgm:cxn modelId="{B30BDA16-30CC-4D07-98B4-F83238ED6688}" type="presOf" srcId="{B3CA77F7-D198-421F-B328-16771CC722C6}" destId="{8662E6CE-6840-49D5-995F-58DCF511CE98}" srcOrd="0" destOrd="0" presId="urn:microsoft.com/office/officeart/2005/8/layout/cycle6"/>
    <dgm:cxn modelId="{6CB6D377-C1EF-45D7-ABC9-01E303C169DB}" type="presOf" srcId="{29D413AE-75ED-49AB-8360-CE436B00A486}" destId="{0AC88E25-10A2-4DCA-A0CA-EC2F0AF1D1F0}" srcOrd="0" destOrd="0" presId="urn:microsoft.com/office/officeart/2005/8/layout/cycle6"/>
    <dgm:cxn modelId="{4A1B9281-7AFD-45EE-BF39-8A5E463DCD1F}" srcId="{B3E93442-9C72-4DD5-ABFE-B12027696E9F}" destId="{B2249B2B-076B-4DEC-80DA-3AA3BE6454B1}" srcOrd="4" destOrd="0" parTransId="{268434B0-70AF-47B0-88CD-D266B4733182}" sibTransId="{307E643D-3EE2-4264-84BF-461A7DFB2969}"/>
    <dgm:cxn modelId="{862A3B62-E0DD-439A-80D9-6BF8786AC192}" srcId="{B3E93442-9C72-4DD5-ABFE-B12027696E9F}" destId="{3440C617-FEB1-4C6D-BCE9-3A52FC327C92}" srcOrd="1" destOrd="0" parTransId="{F604D596-F5DD-41E8-8590-39B04DD2EF83}" sibTransId="{ECCDF4A8-AA23-4076-81D6-B09D23AB3ACA}"/>
    <dgm:cxn modelId="{BE1FDB61-3702-4819-9EE2-48BEE41B8CE9}" type="presOf" srcId="{307E643D-3EE2-4264-84BF-461A7DFB2969}" destId="{3D31265D-D86E-4DFD-B992-3E6908A1D428}" srcOrd="0" destOrd="0" presId="urn:microsoft.com/office/officeart/2005/8/layout/cycle6"/>
    <dgm:cxn modelId="{A7076C7C-F32B-4188-B9E0-08344678A938}" srcId="{B3E93442-9C72-4DD5-ABFE-B12027696E9F}" destId="{12CAACED-E520-4A41-B860-4940BDFCF539}" srcOrd="3" destOrd="0" parTransId="{4F471AB5-6D88-45D7-9908-90EDA0EBD285}" sibTransId="{BE839382-430B-4CE8-8B02-2176FA16FC2A}"/>
    <dgm:cxn modelId="{EBADFD5D-6BD5-4586-98B8-B158095B00D4}" type="presOf" srcId="{12CAACED-E520-4A41-B860-4940BDFCF539}" destId="{A716353F-9AC3-4307-ACBD-80B87ABE5801}" srcOrd="0" destOrd="0" presId="urn:microsoft.com/office/officeart/2005/8/layout/cycle6"/>
    <dgm:cxn modelId="{76315DBF-06F8-49BB-8C4E-4259D63A853E}" type="presOf" srcId="{ECCDF4A8-AA23-4076-81D6-B09D23AB3ACA}" destId="{0ABD7786-7844-4AC2-857D-ABFCA468EBC1}" srcOrd="0" destOrd="0" presId="urn:microsoft.com/office/officeart/2005/8/layout/cycle6"/>
    <dgm:cxn modelId="{19C3AB23-EEC6-440F-BD52-514D09E8D755}" srcId="{B3E93442-9C72-4DD5-ABFE-B12027696E9F}" destId="{7E2A9F79-5650-429B-AF39-B9C664361C6F}" srcOrd="0" destOrd="0" parTransId="{A5E2E158-05B7-4F0B-8081-75B51C585809}" sibTransId="{B3CA77F7-D198-421F-B328-16771CC722C6}"/>
    <dgm:cxn modelId="{C5ADDC13-40BB-49BD-83D1-A863F7BC0711}" type="presOf" srcId="{6953BA68-7C12-4EC1-BF59-FC1E4FB7D642}" destId="{ADDF1901-F570-4B91-83CD-50FCAFB097DD}" srcOrd="0" destOrd="0" presId="urn:microsoft.com/office/officeart/2005/8/layout/cycle6"/>
    <dgm:cxn modelId="{2470C9C2-8501-4829-8767-659022C8B542}" type="presOf" srcId="{BE839382-430B-4CE8-8B02-2176FA16FC2A}" destId="{82CBB5A1-E9C3-445B-BEDE-9DBF33CB40D1}" srcOrd="0" destOrd="0" presId="urn:microsoft.com/office/officeart/2005/8/layout/cycle6"/>
    <dgm:cxn modelId="{9FF707DE-04FD-4819-A4D9-80F5773F4306}" type="presParOf" srcId="{208FC7A7-837A-4427-BBF0-79419842D002}" destId="{4D8EDE21-5636-43D5-A2CB-3031541089F5}" srcOrd="0" destOrd="0" presId="urn:microsoft.com/office/officeart/2005/8/layout/cycle6"/>
    <dgm:cxn modelId="{9657F428-A9FB-48B6-8244-7E40F04C804D}" type="presParOf" srcId="{208FC7A7-837A-4427-BBF0-79419842D002}" destId="{9C4E7A17-D880-48DE-BDB7-713CBB9BB9AB}" srcOrd="1" destOrd="0" presId="urn:microsoft.com/office/officeart/2005/8/layout/cycle6"/>
    <dgm:cxn modelId="{4361CCDB-1BCD-4164-A552-99C60B6A2AF7}" type="presParOf" srcId="{208FC7A7-837A-4427-BBF0-79419842D002}" destId="{8662E6CE-6840-49D5-995F-58DCF511CE98}" srcOrd="2" destOrd="0" presId="urn:microsoft.com/office/officeart/2005/8/layout/cycle6"/>
    <dgm:cxn modelId="{705AAABD-1A35-4137-A92C-E90F8A45F29D}" type="presParOf" srcId="{208FC7A7-837A-4427-BBF0-79419842D002}" destId="{329FEE88-727D-4FC6-A00D-C558F00F9716}" srcOrd="3" destOrd="0" presId="urn:microsoft.com/office/officeart/2005/8/layout/cycle6"/>
    <dgm:cxn modelId="{CA8B8D7F-4270-4630-B9BF-C1909ED2DFFF}" type="presParOf" srcId="{208FC7A7-837A-4427-BBF0-79419842D002}" destId="{458CD127-67AE-4C51-A172-E78398F3983B}" srcOrd="4" destOrd="0" presId="urn:microsoft.com/office/officeart/2005/8/layout/cycle6"/>
    <dgm:cxn modelId="{24346833-788B-4CA4-8AF1-61C615CD1503}" type="presParOf" srcId="{208FC7A7-837A-4427-BBF0-79419842D002}" destId="{0ABD7786-7844-4AC2-857D-ABFCA468EBC1}" srcOrd="5" destOrd="0" presId="urn:microsoft.com/office/officeart/2005/8/layout/cycle6"/>
    <dgm:cxn modelId="{A40F067C-6C9D-4222-9C62-691EE4D695DD}" type="presParOf" srcId="{208FC7A7-837A-4427-BBF0-79419842D002}" destId="{0AC88E25-10A2-4DCA-A0CA-EC2F0AF1D1F0}" srcOrd="6" destOrd="0" presId="urn:microsoft.com/office/officeart/2005/8/layout/cycle6"/>
    <dgm:cxn modelId="{6BFF657B-86AB-442D-9F63-877F7327351D}" type="presParOf" srcId="{208FC7A7-837A-4427-BBF0-79419842D002}" destId="{38787BBC-176A-4443-8330-A9F2955A1783}" srcOrd="7" destOrd="0" presId="urn:microsoft.com/office/officeart/2005/8/layout/cycle6"/>
    <dgm:cxn modelId="{28974F10-2D0C-4EA9-8487-819DB015800C}" type="presParOf" srcId="{208FC7A7-837A-4427-BBF0-79419842D002}" destId="{ADDF1901-F570-4B91-83CD-50FCAFB097DD}" srcOrd="8" destOrd="0" presId="urn:microsoft.com/office/officeart/2005/8/layout/cycle6"/>
    <dgm:cxn modelId="{FFF3281E-4068-432C-B659-5B1BFCFDD643}" type="presParOf" srcId="{208FC7A7-837A-4427-BBF0-79419842D002}" destId="{A716353F-9AC3-4307-ACBD-80B87ABE5801}" srcOrd="9" destOrd="0" presId="urn:microsoft.com/office/officeart/2005/8/layout/cycle6"/>
    <dgm:cxn modelId="{24F27DA1-F7F2-42D6-9D41-3057A4FAC9B5}" type="presParOf" srcId="{208FC7A7-837A-4427-BBF0-79419842D002}" destId="{3B023C28-EA0D-4C44-9E45-9A21014C3D0C}" srcOrd="10" destOrd="0" presId="urn:microsoft.com/office/officeart/2005/8/layout/cycle6"/>
    <dgm:cxn modelId="{E0BF4901-2D13-471C-86B7-2560B370D502}" type="presParOf" srcId="{208FC7A7-837A-4427-BBF0-79419842D002}" destId="{82CBB5A1-E9C3-445B-BEDE-9DBF33CB40D1}" srcOrd="11" destOrd="0" presId="urn:microsoft.com/office/officeart/2005/8/layout/cycle6"/>
    <dgm:cxn modelId="{9F211008-F35B-4426-9F14-8B6499CEF73B}" type="presParOf" srcId="{208FC7A7-837A-4427-BBF0-79419842D002}" destId="{018BFB23-51B4-4350-A4D0-897EE94B6FA9}" srcOrd="12" destOrd="0" presId="urn:microsoft.com/office/officeart/2005/8/layout/cycle6"/>
    <dgm:cxn modelId="{546003B1-07CA-4F85-87CD-92A92BE44E68}" type="presParOf" srcId="{208FC7A7-837A-4427-BBF0-79419842D002}" destId="{7CD61AC1-99A4-4057-A283-E76F41428E4B}" srcOrd="13" destOrd="0" presId="urn:microsoft.com/office/officeart/2005/8/layout/cycle6"/>
    <dgm:cxn modelId="{12347FD4-0A84-47D7-B461-78B0BEA7272A}" type="presParOf" srcId="{208FC7A7-837A-4427-BBF0-79419842D002}" destId="{3D31265D-D86E-4DFD-B992-3E6908A1D428}" srcOrd="14" destOrd="0" presId="urn:microsoft.com/office/officeart/2005/8/layout/cycle6"/>
  </dgm:cxnLst>
  <dgm:bg/>
  <dgm:whole/>
</dgm:dataModel>
</file>

<file path=ppt/diagrams/data2.xml><?xml version="1.0" encoding="utf-8"?>
<dgm:dataModel xmlns:dgm="http://schemas.openxmlformats.org/drawingml/2006/diagram" xmlns:a="http://schemas.openxmlformats.org/drawingml/2006/main">
  <dgm:ptLst>
    <dgm:pt modelId="{B1BA62BE-2A68-4C65-AD21-087F6B1D3E21}" type="doc">
      <dgm:prSet loTypeId="urn:microsoft.com/office/officeart/2005/8/layout/list1" loCatId="list" qsTypeId="urn:microsoft.com/office/officeart/2005/8/quickstyle/simple5" qsCatId="simple" csTypeId="urn:microsoft.com/office/officeart/2005/8/colors/accent6_5" csCatId="accent6" phldr="1"/>
      <dgm:spPr/>
      <dgm:t>
        <a:bodyPr/>
        <a:lstStyle/>
        <a:p>
          <a:endParaRPr lang="hi-IN"/>
        </a:p>
      </dgm:t>
    </dgm:pt>
    <dgm:pt modelId="{16D119E8-4877-468B-AC8D-E5CE4B00CB07}">
      <dgm:prSet phldrT="[نص]" custT="1"/>
      <dgm:spPr/>
      <dgm:t>
        <a:bodyPr/>
        <a:lstStyle/>
        <a:p>
          <a:pPr algn="r"/>
          <a:r>
            <a:rPr lang="ar-SA" sz="3000" b="1" dirty="0" smtClean="0"/>
            <a:t>النتائج</a:t>
          </a:r>
          <a:endParaRPr lang="hi-IN" sz="3000" b="1" dirty="0"/>
        </a:p>
      </dgm:t>
    </dgm:pt>
    <dgm:pt modelId="{48A1121B-A604-494A-B796-DD9FA8F0CD7F}" type="parTrans" cxnId="{32D7C8D3-77D0-4C23-A5AF-D53ABBD4570C}">
      <dgm:prSet/>
      <dgm:spPr/>
      <dgm:t>
        <a:bodyPr/>
        <a:lstStyle/>
        <a:p>
          <a:endParaRPr lang="hi-IN" sz="3000" b="1"/>
        </a:p>
      </dgm:t>
    </dgm:pt>
    <dgm:pt modelId="{960FDFE8-6287-4B3E-B24D-89A016E44E69}" type="sibTrans" cxnId="{32D7C8D3-77D0-4C23-A5AF-D53ABBD4570C}">
      <dgm:prSet/>
      <dgm:spPr/>
      <dgm:t>
        <a:bodyPr/>
        <a:lstStyle/>
        <a:p>
          <a:endParaRPr lang="hi-IN" sz="3000" b="1"/>
        </a:p>
      </dgm:t>
    </dgm:pt>
    <dgm:pt modelId="{D2C99201-D413-485A-AD0B-2B1B9E815B62}">
      <dgm:prSet phldrT="[نص]" custT="1"/>
      <dgm:spPr/>
      <dgm:t>
        <a:bodyPr/>
        <a:lstStyle/>
        <a:p>
          <a:pPr algn="r"/>
          <a:r>
            <a:rPr lang="ar-SA" sz="3000" b="1" dirty="0" smtClean="0"/>
            <a:t>نقاط القوة</a:t>
          </a:r>
          <a:endParaRPr lang="hi-IN" sz="3000" b="1" dirty="0"/>
        </a:p>
      </dgm:t>
    </dgm:pt>
    <dgm:pt modelId="{40FE49E4-3275-47EB-8B97-DCED90D29C7E}" type="parTrans" cxnId="{89AB346B-0503-4C41-B660-2BC418EE4D58}">
      <dgm:prSet/>
      <dgm:spPr/>
      <dgm:t>
        <a:bodyPr/>
        <a:lstStyle/>
        <a:p>
          <a:endParaRPr lang="hi-IN" sz="3000" b="1"/>
        </a:p>
      </dgm:t>
    </dgm:pt>
    <dgm:pt modelId="{607A8464-8B8C-4E6C-98EB-96ED4C4BB5EF}" type="sibTrans" cxnId="{89AB346B-0503-4C41-B660-2BC418EE4D58}">
      <dgm:prSet/>
      <dgm:spPr/>
      <dgm:t>
        <a:bodyPr/>
        <a:lstStyle/>
        <a:p>
          <a:endParaRPr lang="hi-IN" sz="3000" b="1"/>
        </a:p>
      </dgm:t>
    </dgm:pt>
    <dgm:pt modelId="{E9C65466-0AF0-444F-86A1-D7BBA8BDCED1}">
      <dgm:prSet phldrT="[نص]" custT="1"/>
      <dgm:spPr/>
      <dgm:t>
        <a:bodyPr/>
        <a:lstStyle/>
        <a:p>
          <a:pPr algn="r"/>
          <a:r>
            <a:rPr lang="ar-SA" sz="3000" b="1" dirty="0" smtClean="0"/>
            <a:t>فرص التحسين في المبادرة</a:t>
          </a:r>
          <a:endParaRPr lang="hi-IN" sz="3000" b="1" dirty="0"/>
        </a:p>
      </dgm:t>
    </dgm:pt>
    <dgm:pt modelId="{8AD33736-CC30-49AD-9DD7-EB4477FA3E1C}" type="parTrans" cxnId="{20B6B262-3D51-4BC1-BC70-06759A666143}">
      <dgm:prSet/>
      <dgm:spPr/>
      <dgm:t>
        <a:bodyPr/>
        <a:lstStyle/>
        <a:p>
          <a:endParaRPr lang="hi-IN" sz="3000" b="1"/>
        </a:p>
      </dgm:t>
    </dgm:pt>
    <dgm:pt modelId="{3D29BDE4-8B17-44C8-9BA3-E606A3427BB8}" type="sibTrans" cxnId="{20B6B262-3D51-4BC1-BC70-06759A666143}">
      <dgm:prSet/>
      <dgm:spPr/>
      <dgm:t>
        <a:bodyPr/>
        <a:lstStyle/>
        <a:p>
          <a:endParaRPr lang="hi-IN" sz="3000" b="1"/>
        </a:p>
      </dgm:t>
    </dgm:pt>
    <dgm:pt modelId="{C43CE56B-909B-410C-9329-7B9FDBB9EDA1}" type="pres">
      <dgm:prSet presAssocID="{B1BA62BE-2A68-4C65-AD21-087F6B1D3E21}" presName="linear" presStyleCnt="0">
        <dgm:presLayoutVars>
          <dgm:dir/>
          <dgm:animLvl val="lvl"/>
          <dgm:resizeHandles val="exact"/>
        </dgm:presLayoutVars>
      </dgm:prSet>
      <dgm:spPr/>
      <dgm:t>
        <a:bodyPr/>
        <a:lstStyle/>
        <a:p>
          <a:endParaRPr lang="hi-IN"/>
        </a:p>
      </dgm:t>
    </dgm:pt>
    <dgm:pt modelId="{5F39C704-C950-4514-B6BC-FB78C852AB05}" type="pres">
      <dgm:prSet presAssocID="{16D119E8-4877-468B-AC8D-E5CE4B00CB07}" presName="parentLin" presStyleCnt="0"/>
      <dgm:spPr/>
    </dgm:pt>
    <dgm:pt modelId="{50D87F13-2CB3-4375-AC97-D87CAADCBB24}" type="pres">
      <dgm:prSet presAssocID="{16D119E8-4877-468B-AC8D-E5CE4B00CB07}" presName="parentLeftMargin" presStyleLbl="node1" presStyleIdx="0" presStyleCnt="3"/>
      <dgm:spPr/>
      <dgm:t>
        <a:bodyPr/>
        <a:lstStyle/>
        <a:p>
          <a:endParaRPr lang="hi-IN"/>
        </a:p>
      </dgm:t>
    </dgm:pt>
    <dgm:pt modelId="{A69061AD-9FD6-4612-9CBF-ED470A08A5CA}" type="pres">
      <dgm:prSet presAssocID="{16D119E8-4877-468B-AC8D-E5CE4B00CB07}" presName="parentText" presStyleLbl="node1" presStyleIdx="0" presStyleCnt="3">
        <dgm:presLayoutVars>
          <dgm:chMax val="0"/>
          <dgm:bulletEnabled val="1"/>
        </dgm:presLayoutVars>
      </dgm:prSet>
      <dgm:spPr/>
      <dgm:t>
        <a:bodyPr/>
        <a:lstStyle/>
        <a:p>
          <a:endParaRPr lang="hi-IN"/>
        </a:p>
      </dgm:t>
    </dgm:pt>
    <dgm:pt modelId="{83099D24-BD89-4B99-825C-EFCA52EA5C0E}" type="pres">
      <dgm:prSet presAssocID="{16D119E8-4877-468B-AC8D-E5CE4B00CB07}" presName="negativeSpace" presStyleCnt="0"/>
      <dgm:spPr/>
    </dgm:pt>
    <dgm:pt modelId="{22DADC11-F8B6-431C-8A1C-B2088360F5FE}" type="pres">
      <dgm:prSet presAssocID="{16D119E8-4877-468B-AC8D-E5CE4B00CB07}" presName="childText" presStyleLbl="conFgAcc1" presStyleIdx="0" presStyleCnt="3">
        <dgm:presLayoutVars>
          <dgm:bulletEnabled val="1"/>
        </dgm:presLayoutVars>
      </dgm:prSet>
      <dgm:spPr/>
    </dgm:pt>
    <dgm:pt modelId="{3B962BFC-2850-4CCA-9464-A72A073FE2E5}" type="pres">
      <dgm:prSet presAssocID="{960FDFE8-6287-4B3E-B24D-89A016E44E69}" presName="spaceBetweenRectangles" presStyleCnt="0"/>
      <dgm:spPr/>
    </dgm:pt>
    <dgm:pt modelId="{C5FD6627-3332-493F-AF76-73173FD23ACE}" type="pres">
      <dgm:prSet presAssocID="{D2C99201-D413-485A-AD0B-2B1B9E815B62}" presName="parentLin" presStyleCnt="0"/>
      <dgm:spPr/>
    </dgm:pt>
    <dgm:pt modelId="{3E70264F-227A-42B5-9153-DD50D9B9FA5D}" type="pres">
      <dgm:prSet presAssocID="{D2C99201-D413-485A-AD0B-2B1B9E815B62}" presName="parentLeftMargin" presStyleLbl="node1" presStyleIdx="0" presStyleCnt="3"/>
      <dgm:spPr/>
      <dgm:t>
        <a:bodyPr/>
        <a:lstStyle/>
        <a:p>
          <a:endParaRPr lang="hi-IN"/>
        </a:p>
      </dgm:t>
    </dgm:pt>
    <dgm:pt modelId="{A2FF8E88-5CCF-4D5B-9358-A7609DCDC9E7}" type="pres">
      <dgm:prSet presAssocID="{D2C99201-D413-485A-AD0B-2B1B9E815B62}" presName="parentText" presStyleLbl="node1" presStyleIdx="1" presStyleCnt="3">
        <dgm:presLayoutVars>
          <dgm:chMax val="0"/>
          <dgm:bulletEnabled val="1"/>
        </dgm:presLayoutVars>
      </dgm:prSet>
      <dgm:spPr/>
      <dgm:t>
        <a:bodyPr/>
        <a:lstStyle/>
        <a:p>
          <a:endParaRPr lang="hi-IN"/>
        </a:p>
      </dgm:t>
    </dgm:pt>
    <dgm:pt modelId="{F7E94FC5-6391-45AB-9F39-693DA7D3AF66}" type="pres">
      <dgm:prSet presAssocID="{D2C99201-D413-485A-AD0B-2B1B9E815B62}" presName="negativeSpace" presStyleCnt="0"/>
      <dgm:spPr/>
    </dgm:pt>
    <dgm:pt modelId="{115EFCC3-CA2B-4C5C-8BC9-284748F623D4}" type="pres">
      <dgm:prSet presAssocID="{D2C99201-D413-485A-AD0B-2B1B9E815B62}" presName="childText" presStyleLbl="conFgAcc1" presStyleIdx="1" presStyleCnt="3">
        <dgm:presLayoutVars>
          <dgm:bulletEnabled val="1"/>
        </dgm:presLayoutVars>
      </dgm:prSet>
      <dgm:spPr/>
    </dgm:pt>
    <dgm:pt modelId="{61833E44-6B1B-4854-A09A-3BE4920C3091}" type="pres">
      <dgm:prSet presAssocID="{607A8464-8B8C-4E6C-98EB-96ED4C4BB5EF}" presName="spaceBetweenRectangles" presStyleCnt="0"/>
      <dgm:spPr/>
    </dgm:pt>
    <dgm:pt modelId="{A5294EF8-4338-4396-92EF-3E87B4977167}" type="pres">
      <dgm:prSet presAssocID="{E9C65466-0AF0-444F-86A1-D7BBA8BDCED1}" presName="parentLin" presStyleCnt="0"/>
      <dgm:spPr/>
    </dgm:pt>
    <dgm:pt modelId="{27F718DC-B4E7-4C96-960C-AAC4BC3E208C}" type="pres">
      <dgm:prSet presAssocID="{E9C65466-0AF0-444F-86A1-D7BBA8BDCED1}" presName="parentLeftMargin" presStyleLbl="node1" presStyleIdx="1" presStyleCnt="3"/>
      <dgm:spPr/>
      <dgm:t>
        <a:bodyPr/>
        <a:lstStyle/>
        <a:p>
          <a:endParaRPr lang="hi-IN"/>
        </a:p>
      </dgm:t>
    </dgm:pt>
    <dgm:pt modelId="{7A2932FA-6B2D-4380-90B0-77F8EDADC3BA}" type="pres">
      <dgm:prSet presAssocID="{E9C65466-0AF0-444F-86A1-D7BBA8BDCED1}" presName="parentText" presStyleLbl="node1" presStyleIdx="2" presStyleCnt="3">
        <dgm:presLayoutVars>
          <dgm:chMax val="0"/>
          <dgm:bulletEnabled val="1"/>
        </dgm:presLayoutVars>
      </dgm:prSet>
      <dgm:spPr/>
      <dgm:t>
        <a:bodyPr/>
        <a:lstStyle/>
        <a:p>
          <a:endParaRPr lang="hi-IN"/>
        </a:p>
      </dgm:t>
    </dgm:pt>
    <dgm:pt modelId="{A5BA90C8-5401-4B4B-A248-9B5B998EFA6E}" type="pres">
      <dgm:prSet presAssocID="{E9C65466-0AF0-444F-86A1-D7BBA8BDCED1}" presName="negativeSpace" presStyleCnt="0"/>
      <dgm:spPr/>
    </dgm:pt>
    <dgm:pt modelId="{F156B18C-5A4A-45A5-B21F-EC8AF04B47D3}" type="pres">
      <dgm:prSet presAssocID="{E9C65466-0AF0-444F-86A1-D7BBA8BDCED1}" presName="childText" presStyleLbl="conFgAcc1" presStyleIdx="2" presStyleCnt="3" custLinFactNeighborX="-1370">
        <dgm:presLayoutVars>
          <dgm:bulletEnabled val="1"/>
        </dgm:presLayoutVars>
      </dgm:prSet>
      <dgm:spPr/>
      <dgm:t>
        <a:bodyPr/>
        <a:lstStyle/>
        <a:p>
          <a:endParaRPr lang="hi-IN"/>
        </a:p>
      </dgm:t>
    </dgm:pt>
  </dgm:ptLst>
  <dgm:cxnLst>
    <dgm:cxn modelId="{67B6B2E2-1A47-4303-BBA9-B14D5E67124B}" type="presOf" srcId="{E9C65466-0AF0-444F-86A1-D7BBA8BDCED1}" destId="{27F718DC-B4E7-4C96-960C-AAC4BC3E208C}" srcOrd="0" destOrd="0" presId="urn:microsoft.com/office/officeart/2005/8/layout/list1"/>
    <dgm:cxn modelId="{0A219BEF-18F8-4A85-97AB-CAF1901C2DAB}" type="presOf" srcId="{D2C99201-D413-485A-AD0B-2B1B9E815B62}" destId="{3E70264F-227A-42B5-9153-DD50D9B9FA5D}" srcOrd="0" destOrd="0" presId="urn:microsoft.com/office/officeart/2005/8/layout/list1"/>
    <dgm:cxn modelId="{8EA90F76-BE30-4CB4-8CEE-2C5BD4EAEDFF}" type="presOf" srcId="{D2C99201-D413-485A-AD0B-2B1B9E815B62}" destId="{A2FF8E88-5CCF-4D5B-9358-A7609DCDC9E7}" srcOrd="1" destOrd="0" presId="urn:microsoft.com/office/officeart/2005/8/layout/list1"/>
    <dgm:cxn modelId="{20B6B262-3D51-4BC1-BC70-06759A666143}" srcId="{B1BA62BE-2A68-4C65-AD21-087F6B1D3E21}" destId="{E9C65466-0AF0-444F-86A1-D7BBA8BDCED1}" srcOrd="2" destOrd="0" parTransId="{8AD33736-CC30-49AD-9DD7-EB4477FA3E1C}" sibTransId="{3D29BDE4-8B17-44C8-9BA3-E606A3427BB8}"/>
    <dgm:cxn modelId="{F67CEA4A-2E5B-4D52-B36D-A4079B648C9E}" type="presOf" srcId="{B1BA62BE-2A68-4C65-AD21-087F6B1D3E21}" destId="{C43CE56B-909B-410C-9329-7B9FDBB9EDA1}" srcOrd="0" destOrd="0" presId="urn:microsoft.com/office/officeart/2005/8/layout/list1"/>
    <dgm:cxn modelId="{5D2FB262-92A8-4F12-B220-51301CB094F8}" type="presOf" srcId="{16D119E8-4877-468B-AC8D-E5CE4B00CB07}" destId="{50D87F13-2CB3-4375-AC97-D87CAADCBB24}" srcOrd="0" destOrd="0" presId="urn:microsoft.com/office/officeart/2005/8/layout/list1"/>
    <dgm:cxn modelId="{32D7C8D3-77D0-4C23-A5AF-D53ABBD4570C}" srcId="{B1BA62BE-2A68-4C65-AD21-087F6B1D3E21}" destId="{16D119E8-4877-468B-AC8D-E5CE4B00CB07}" srcOrd="0" destOrd="0" parTransId="{48A1121B-A604-494A-B796-DD9FA8F0CD7F}" sibTransId="{960FDFE8-6287-4B3E-B24D-89A016E44E69}"/>
    <dgm:cxn modelId="{89AB346B-0503-4C41-B660-2BC418EE4D58}" srcId="{B1BA62BE-2A68-4C65-AD21-087F6B1D3E21}" destId="{D2C99201-D413-485A-AD0B-2B1B9E815B62}" srcOrd="1" destOrd="0" parTransId="{40FE49E4-3275-47EB-8B97-DCED90D29C7E}" sibTransId="{607A8464-8B8C-4E6C-98EB-96ED4C4BB5EF}"/>
    <dgm:cxn modelId="{34278A9B-567E-4F42-9630-DE4439373C9E}" type="presOf" srcId="{16D119E8-4877-468B-AC8D-E5CE4B00CB07}" destId="{A69061AD-9FD6-4612-9CBF-ED470A08A5CA}" srcOrd="1" destOrd="0" presId="urn:microsoft.com/office/officeart/2005/8/layout/list1"/>
    <dgm:cxn modelId="{9361EFC2-47ED-4CF0-9EDD-012BD92BA120}" type="presOf" srcId="{E9C65466-0AF0-444F-86A1-D7BBA8BDCED1}" destId="{7A2932FA-6B2D-4380-90B0-77F8EDADC3BA}" srcOrd="1" destOrd="0" presId="urn:microsoft.com/office/officeart/2005/8/layout/list1"/>
    <dgm:cxn modelId="{53A36013-91BF-45F8-8BE7-24979765BCDD}" type="presParOf" srcId="{C43CE56B-909B-410C-9329-7B9FDBB9EDA1}" destId="{5F39C704-C950-4514-B6BC-FB78C852AB05}" srcOrd="0" destOrd="0" presId="urn:microsoft.com/office/officeart/2005/8/layout/list1"/>
    <dgm:cxn modelId="{6D543CE7-4520-44BB-8C4C-FED8E2902460}" type="presParOf" srcId="{5F39C704-C950-4514-B6BC-FB78C852AB05}" destId="{50D87F13-2CB3-4375-AC97-D87CAADCBB24}" srcOrd="0" destOrd="0" presId="urn:microsoft.com/office/officeart/2005/8/layout/list1"/>
    <dgm:cxn modelId="{BED38A48-441E-41E8-8C91-14B045AF87B2}" type="presParOf" srcId="{5F39C704-C950-4514-B6BC-FB78C852AB05}" destId="{A69061AD-9FD6-4612-9CBF-ED470A08A5CA}" srcOrd="1" destOrd="0" presId="urn:microsoft.com/office/officeart/2005/8/layout/list1"/>
    <dgm:cxn modelId="{08C16E89-13C1-484E-929F-A2758402B3A1}" type="presParOf" srcId="{C43CE56B-909B-410C-9329-7B9FDBB9EDA1}" destId="{83099D24-BD89-4B99-825C-EFCA52EA5C0E}" srcOrd="1" destOrd="0" presId="urn:microsoft.com/office/officeart/2005/8/layout/list1"/>
    <dgm:cxn modelId="{FA5E1002-5053-4AC7-A122-D2290BC50888}" type="presParOf" srcId="{C43CE56B-909B-410C-9329-7B9FDBB9EDA1}" destId="{22DADC11-F8B6-431C-8A1C-B2088360F5FE}" srcOrd="2" destOrd="0" presId="urn:microsoft.com/office/officeart/2005/8/layout/list1"/>
    <dgm:cxn modelId="{0BD97D0B-892A-4EC3-9719-13BAA0C25195}" type="presParOf" srcId="{C43CE56B-909B-410C-9329-7B9FDBB9EDA1}" destId="{3B962BFC-2850-4CCA-9464-A72A073FE2E5}" srcOrd="3" destOrd="0" presId="urn:microsoft.com/office/officeart/2005/8/layout/list1"/>
    <dgm:cxn modelId="{80A6DDAA-F6E0-4452-849A-D559B56FD066}" type="presParOf" srcId="{C43CE56B-909B-410C-9329-7B9FDBB9EDA1}" destId="{C5FD6627-3332-493F-AF76-73173FD23ACE}" srcOrd="4" destOrd="0" presId="urn:microsoft.com/office/officeart/2005/8/layout/list1"/>
    <dgm:cxn modelId="{83E6BFD4-E197-4679-9352-CF797CF1CEF8}" type="presParOf" srcId="{C5FD6627-3332-493F-AF76-73173FD23ACE}" destId="{3E70264F-227A-42B5-9153-DD50D9B9FA5D}" srcOrd="0" destOrd="0" presId="urn:microsoft.com/office/officeart/2005/8/layout/list1"/>
    <dgm:cxn modelId="{F0C83A9F-128B-4997-A08E-7AC6262F3317}" type="presParOf" srcId="{C5FD6627-3332-493F-AF76-73173FD23ACE}" destId="{A2FF8E88-5CCF-4D5B-9358-A7609DCDC9E7}" srcOrd="1" destOrd="0" presId="urn:microsoft.com/office/officeart/2005/8/layout/list1"/>
    <dgm:cxn modelId="{058176AD-738F-4664-9DD6-A02B4F07927C}" type="presParOf" srcId="{C43CE56B-909B-410C-9329-7B9FDBB9EDA1}" destId="{F7E94FC5-6391-45AB-9F39-693DA7D3AF66}" srcOrd="5" destOrd="0" presId="urn:microsoft.com/office/officeart/2005/8/layout/list1"/>
    <dgm:cxn modelId="{56FD54D4-BDDB-422D-B63A-A63256B46C3A}" type="presParOf" srcId="{C43CE56B-909B-410C-9329-7B9FDBB9EDA1}" destId="{115EFCC3-CA2B-4C5C-8BC9-284748F623D4}" srcOrd="6" destOrd="0" presId="urn:microsoft.com/office/officeart/2005/8/layout/list1"/>
    <dgm:cxn modelId="{6FA6B321-B038-4120-A1A0-852C700B9019}" type="presParOf" srcId="{C43CE56B-909B-410C-9329-7B9FDBB9EDA1}" destId="{61833E44-6B1B-4854-A09A-3BE4920C3091}" srcOrd="7" destOrd="0" presId="urn:microsoft.com/office/officeart/2005/8/layout/list1"/>
    <dgm:cxn modelId="{5EF5D874-F03C-4871-AE1A-E519F76B887D}" type="presParOf" srcId="{C43CE56B-909B-410C-9329-7B9FDBB9EDA1}" destId="{A5294EF8-4338-4396-92EF-3E87B4977167}" srcOrd="8" destOrd="0" presId="urn:microsoft.com/office/officeart/2005/8/layout/list1"/>
    <dgm:cxn modelId="{F35D97A7-C7C3-4532-A23A-AB516D12E697}" type="presParOf" srcId="{A5294EF8-4338-4396-92EF-3E87B4977167}" destId="{27F718DC-B4E7-4C96-960C-AAC4BC3E208C}" srcOrd="0" destOrd="0" presId="urn:microsoft.com/office/officeart/2005/8/layout/list1"/>
    <dgm:cxn modelId="{52F849B9-89CA-404A-80D8-6E25D1AA50EE}" type="presParOf" srcId="{A5294EF8-4338-4396-92EF-3E87B4977167}" destId="{7A2932FA-6B2D-4380-90B0-77F8EDADC3BA}" srcOrd="1" destOrd="0" presId="urn:microsoft.com/office/officeart/2005/8/layout/list1"/>
    <dgm:cxn modelId="{F28B6FCB-2E7B-4AF5-8528-F3F9D455CF48}" type="presParOf" srcId="{C43CE56B-909B-410C-9329-7B9FDBB9EDA1}" destId="{A5BA90C8-5401-4B4B-A248-9B5B998EFA6E}" srcOrd="9" destOrd="0" presId="urn:microsoft.com/office/officeart/2005/8/layout/list1"/>
    <dgm:cxn modelId="{C0235A7F-F419-45E4-88F6-DCE4779BBEF9}" type="presParOf" srcId="{C43CE56B-909B-410C-9329-7B9FDBB9EDA1}" destId="{F156B18C-5A4A-45A5-B21F-EC8AF04B47D3}" srcOrd="10" destOrd="0" presId="urn:microsoft.com/office/officeart/2005/8/layout/list1"/>
  </dgm:cxnLst>
  <dgm:bg/>
  <dgm:whole/>
</dgm:dataModel>
</file>

<file path=ppt/diagrams/data3.xml><?xml version="1.0" encoding="utf-8"?>
<dgm:dataModel xmlns:dgm="http://schemas.openxmlformats.org/drawingml/2006/diagram" xmlns:a="http://schemas.openxmlformats.org/drawingml/2006/main">
  <dgm:ptLst>
    <dgm:pt modelId="{0ADA7E26-8654-423D-8028-7ECF2587C6AD}" type="doc">
      <dgm:prSet loTypeId="urn:microsoft.com/office/officeart/2005/8/layout/lProcess2" loCatId="list" qsTypeId="urn:microsoft.com/office/officeart/2005/8/quickstyle/simple2" qsCatId="simple" csTypeId="urn:microsoft.com/office/officeart/2005/8/colors/colorful1#1" csCatId="colorful" phldr="1"/>
      <dgm:spPr/>
      <dgm:t>
        <a:bodyPr/>
        <a:lstStyle/>
        <a:p>
          <a:endParaRPr lang="en-US"/>
        </a:p>
      </dgm:t>
    </dgm:pt>
    <dgm:pt modelId="{EC0B21F8-00D9-4881-8ADE-2278D284F276}">
      <dgm:prSet phldrT="[نص]"/>
      <dgm:spPr/>
      <dgm:t>
        <a:bodyPr/>
        <a:lstStyle/>
        <a:p>
          <a:endParaRPr lang="en-US" dirty="0"/>
        </a:p>
      </dgm:t>
    </dgm:pt>
    <dgm:pt modelId="{9516BBAB-440D-4EAD-99B4-7B1676FCC952}" type="parTrans" cxnId="{FC50DB26-7380-4A25-89D4-E1F9ACC8FB1C}">
      <dgm:prSet/>
      <dgm:spPr/>
      <dgm:t>
        <a:bodyPr/>
        <a:lstStyle/>
        <a:p>
          <a:endParaRPr lang="en-US"/>
        </a:p>
      </dgm:t>
    </dgm:pt>
    <dgm:pt modelId="{881A7AAD-3390-4AFE-9A21-B81C6A715F20}" type="sibTrans" cxnId="{FC50DB26-7380-4A25-89D4-E1F9ACC8FB1C}">
      <dgm:prSet/>
      <dgm:spPr/>
      <dgm:t>
        <a:bodyPr/>
        <a:lstStyle/>
        <a:p>
          <a:endParaRPr lang="en-US"/>
        </a:p>
      </dgm:t>
    </dgm:pt>
    <dgm:pt modelId="{41019E52-2226-4150-B7B5-709EC225B9F1}">
      <dgm:prSet phldrT="[نص]"/>
      <dgm:spPr/>
      <dgm:t>
        <a:bodyPr/>
        <a:lstStyle/>
        <a:p>
          <a:r>
            <a:rPr lang="ar-SA" dirty="0" smtClean="0"/>
            <a:t>العناصر والمكونات</a:t>
          </a:r>
          <a:endParaRPr lang="en-US" dirty="0"/>
        </a:p>
      </dgm:t>
    </dgm:pt>
    <dgm:pt modelId="{81C71479-EFCA-4163-BE82-1F0C9392584F}" type="parTrans" cxnId="{A07ECD40-3320-4564-ACDB-90C943037360}">
      <dgm:prSet/>
      <dgm:spPr/>
      <dgm:t>
        <a:bodyPr/>
        <a:lstStyle/>
        <a:p>
          <a:endParaRPr lang="en-US"/>
        </a:p>
      </dgm:t>
    </dgm:pt>
    <dgm:pt modelId="{901C95C4-1293-440A-BF00-1659BCB1C92A}" type="sibTrans" cxnId="{A07ECD40-3320-4564-ACDB-90C943037360}">
      <dgm:prSet/>
      <dgm:spPr/>
      <dgm:t>
        <a:bodyPr/>
        <a:lstStyle/>
        <a:p>
          <a:endParaRPr lang="en-US"/>
        </a:p>
      </dgm:t>
    </dgm:pt>
    <dgm:pt modelId="{7729F9C6-14C1-49EA-B3FF-368FAF0D0E30}">
      <dgm:prSet phldrT="[نص]"/>
      <dgm:spPr/>
      <dgm:t>
        <a:bodyPr/>
        <a:lstStyle/>
        <a:p>
          <a:r>
            <a:rPr lang="ar-SA" dirty="0" smtClean="0"/>
            <a:t>بناء الكفاءة الداخلية</a:t>
          </a:r>
          <a:endParaRPr lang="en-US" dirty="0"/>
        </a:p>
      </dgm:t>
    </dgm:pt>
    <dgm:pt modelId="{4F30420C-8B1B-488D-8B5A-7D148F149900}" type="parTrans" cxnId="{94E0BD30-7CC4-4D83-AE18-0D7B0D8E1824}">
      <dgm:prSet/>
      <dgm:spPr/>
      <dgm:t>
        <a:bodyPr/>
        <a:lstStyle/>
        <a:p>
          <a:endParaRPr lang="en-US"/>
        </a:p>
      </dgm:t>
    </dgm:pt>
    <dgm:pt modelId="{180B9AF8-FB78-4FC5-ADF5-22C667B75BC7}" type="sibTrans" cxnId="{94E0BD30-7CC4-4D83-AE18-0D7B0D8E1824}">
      <dgm:prSet/>
      <dgm:spPr/>
      <dgm:t>
        <a:bodyPr/>
        <a:lstStyle/>
        <a:p>
          <a:endParaRPr lang="en-US"/>
        </a:p>
      </dgm:t>
    </dgm:pt>
    <dgm:pt modelId="{CE1D4041-9822-4FCF-8B02-42B773CD3C75}">
      <dgm:prSet phldrT="[نص]"/>
      <dgm:spPr/>
      <dgm:t>
        <a:bodyPr/>
        <a:lstStyle/>
        <a:p>
          <a:endParaRPr lang="en-US" dirty="0"/>
        </a:p>
      </dgm:t>
    </dgm:pt>
    <dgm:pt modelId="{53634101-F631-4A48-ADED-0269C4A08613}" type="parTrans" cxnId="{674DDA5B-A871-4C5E-BCF7-476751CEEA89}">
      <dgm:prSet/>
      <dgm:spPr/>
      <dgm:t>
        <a:bodyPr/>
        <a:lstStyle/>
        <a:p>
          <a:endParaRPr lang="en-US"/>
        </a:p>
      </dgm:t>
    </dgm:pt>
    <dgm:pt modelId="{81C93216-F19D-47A7-8605-79C2DDE7A015}" type="sibTrans" cxnId="{674DDA5B-A871-4C5E-BCF7-476751CEEA89}">
      <dgm:prSet/>
      <dgm:spPr/>
      <dgm:t>
        <a:bodyPr/>
        <a:lstStyle/>
        <a:p>
          <a:endParaRPr lang="en-US"/>
        </a:p>
      </dgm:t>
    </dgm:pt>
    <dgm:pt modelId="{97640E79-69A5-4F34-BE8F-D4B6F65EC1E7}">
      <dgm:prSet phldrT="[نص]"/>
      <dgm:spPr/>
      <dgm:t>
        <a:bodyPr/>
        <a:lstStyle/>
        <a:p>
          <a:r>
            <a:rPr lang="ar-SA" dirty="0" smtClean="0"/>
            <a:t>الموارد المتوافرة</a:t>
          </a:r>
          <a:endParaRPr lang="en-US" dirty="0"/>
        </a:p>
      </dgm:t>
    </dgm:pt>
    <dgm:pt modelId="{9A2E12E7-36A3-44B8-A123-D3152168B9DA}" type="parTrans" cxnId="{3751EB2B-B342-4A1A-AB97-5786FF6895F6}">
      <dgm:prSet/>
      <dgm:spPr/>
      <dgm:t>
        <a:bodyPr/>
        <a:lstStyle/>
        <a:p>
          <a:endParaRPr lang="en-US"/>
        </a:p>
      </dgm:t>
    </dgm:pt>
    <dgm:pt modelId="{51E01307-D2F6-49B4-9E05-F8B9F3C9DEE4}" type="sibTrans" cxnId="{3751EB2B-B342-4A1A-AB97-5786FF6895F6}">
      <dgm:prSet/>
      <dgm:spPr/>
      <dgm:t>
        <a:bodyPr/>
        <a:lstStyle/>
        <a:p>
          <a:endParaRPr lang="en-US"/>
        </a:p>
      </dgm:t>
    </dgm:pt>
    <dgm:pt modelId="{1F958B82-5063-4219-B9AD-BB3373B3F34E}">
      <dgm:prSet phldrT="[نص]"/>
      <dgm:spPr/>
      <dgm:t>
        <a:bodyPr/>
        <a:lstStyle/>
        <a:p>
          <a:r>
            <a:rPr lang="ar-SA" dirty="0" smtClean="0"/>
            <a:t>نظام المتابعة والتقييم</a:t>
          </a:r>
          <a:endParaRPr lang="en-US" dirty="0"/>
        </a:p>
      </dgm:t>
    </dgm:pt>
    <dgm:pt modelId="{E84D83F4-3B80-46E5-8037-5E48AF13ABB0}" type="parTrans" cxnId="{C8E463DA-91F0-4733-AFB1-DF47F016BE81}">
      <dgm:prSet/>
      <dgm:spPr/>
      <dgm:t>
        <a:bodyPr/>
        <a:lstStyle/>
        <a:p>
          <a:endParaRPr lang="en-US"/>
        </a:p>
      </dgm:t>
    </dgm:pt>
    <dgm:pt modelId="{715D07CE-AA42-4DFA-BCCF-B0F1C9E58604}" type="sibTrans" cxnId="{C8E463DA-91F0-4733-AFB1-DF47F016BE81}">
      <dgm:prSet/>
      <dgm:spPr/>
      <dgm:t>
        <a:bodyPr/>
        <a:lstStyle/>
        <a:p>
          <a:endParaRPr lang="en-US"/>
        </a:p>
      </dgm:t>
    </dgm:pt>
    <dgm:pt modelId="{FBC8EE63-FCC7-4317-BBAC-339C59447CCA}">
      <dgm:prSet phldrT="[نص]"/>
      <dgm:spPr/>
      <dgm:t>
        <a:bodyPr/>
        <a:lstStyle/>
        <a:p>
          <a:endParaRPr lang="en-US" dirty="0"/>
        </a:p>
      </dgm:t>
    </dgm:pt>
    <dgm:pt modelId="{D4F9E5A3-BD1F-4128-9856-E13F616C4FA0}" type="parTrans" cxnId="{A8748E36-91C8-4E89-A582-0005A2F16E7C}">
      <dgm:prSet/>
      <dgm:spPr/>
      <dgm:t>
        <a:bodyPr/>
        <a:lstStyle/>
        <a:p>
          <a:endParaRPr lang="en-US"/>
        </a:p>
      </dgm:t>
    </dgm:pt>
    <dgm:pt modelId="{68A2F279-1820-490B-87A3-3388E953F0B7}" type="sibTrans" cxnId="{A8748E36-91C8-4E89-A582-0005A2F16E7C}">
      <dgm:prSet/>
      <dgm:spPr/>
      <dgm:t>
        <a:bodyPr/>
        <a:lstStyle/>
        <a:p>
          <a:endParaRPr lang="en-US"/>
        </a:p>
      </dgm:t>
    </dgm:pt>
    <dgm:pt modelId="{7E198D6B-1C8A-4ED3-BBE3-824BE0EB9E40}">
      <dgm:prSet phldrT="[نص]" custT="1"/>
      <dgm:spPr/>
      <dgm:t>
        <a:bodyPr/>
        <a:lstStyle/>
        <a:p>
          <a:pPr algn="ctr" rtl="1"/>
          <a:r>
            <a:rPr lang="ar-SA" sz="2400" b="1" dirty="0" smtClean="0">
              <a:cs typeface="+mn-cs"/>
            </a:rPr>
            <a:t>الآليات والاجراءات المتبعة</a:t>
          </a:r>
          <a:endParaRPr lang="en-US" sz="2400" b="1" dirty="0">
            <a:cs typeface="+mn-cs"/>
          </a:endParaRPr>
        </a:p>
      </dgm:t>
    </dgm:pt>
    <dgm:pt modelId="{3BD6C542-75B8-4A71-8965-1E710D366CD2}" type="parTrans" cxnId="{7D704879-923B-4FBC-B075-0703C7493780}">
      <dgm:prSet/>
      <dgm:spPr/>
      <dgm:t>
        <a:bodyPr/>
        <a:lstStyle/>
        <a:p>
          <a:endParaRPr lang="en-US"/>
        </a:p>
      </dgm:t>
    </dgm:pt>
    <dgm:pt modelId="{19179C5C-85F2-46EA-AB12-8FAFE678DA97}" type="sibTrans" cxnId="{7D704879-923B-4FBC-B075-0703C7493780}">
      <dgm:prSet/>
      <dgm:spPr/>
      <dgm:t>
        <a:bodyPr/>
        <a:lstStyle/>
        <a:p>
          <a:endParaRPr lang="en-US"/>
        </a:p>
      </dgm:t>
    </dgm:pt>
    <dgm:pt modelId="{EDAFBA6F-7CA5-4D6D-A304-365BAB2ADF89}">
      <dgm:prSet phldrT="[نص]"/>
      <dgm:spPr/>
      <dgm:t>
        <a:bodyPr/>
        <a:lstStyle/>
        <a:p>
          <a:r>
            <a:rPr lang="ar-SA" dirty="0" smtClean="0"/>
            <a:t>أدوار المشاركين</a:t>
          </a:r>
          <a:endParaRPr lang="en-US" dirty="0"/>
        </a:p>
      </dgm:t>
    </dgm:pt>
    <dgm:pt modelId="{4D524CF0-4610-4B7F-97C0-9E1817503A04}" type="parTrans" cxnId="{3C8C643B-435F-4490-A0BC-7E0265486947}">
      <dgm:prSet/>
      <dgm:spPr/>
      <dgm:t>
        <a:bodyPr/>
        <a:lstStyle/>
        <a:p>
          <a:endParaRPr lang="en-US"/>
        </a:p>
      </dgm:t>
    </dgm:pt>
    <dgm:pt modelId="{CE0B292B-F43B-4025-B0BA-DA8E579F9654}" type="sibTrans" cxnId="{3C8C643B-435F-4490-A0BC-7E0265486947}">
      <dgm:prSet/>
      <dgm:spPr/>
      <dgm:t>
        <a:bodyPr/>
        <a:lstStyle/>
        <a:p>
          <a:endParaRPr lang="en-US"/>
        </a:p>
      </dgm:t>
    </dgm:pt>
    <dgm:pt modelId="{6EF3726C-8FF3-445C-B50C-E7FD228A33DE}" type="pres">
      <dgm:prSet presAssocID="{0ADA7E26-8654-423D-8028-7ECF2587C6AD}" presName="theList" presStyleCnt="0">
        <dgm:presLayoutVars>
          <dgm:dir/>
          <dgm:animLvl val="lvl"/>
          <dgm:resizeHandles val="exact"/>
        </dgm:presLayoutVars>
      </dgm:prSet>
      <dgm:spPr/>
      <dgm:t>
        <a:bodyPr/>
        <a:lstStyle/>
        <a:p>
          <a:endParaRPr lang="en-US"/>
        </a:p>
      </dgm:t>
    </dgm:pt>
    <dgm:pt modelId="{FF164EC1-C0DF-4FD1-9504-59720C0D47D1}" type="pres">
      <dgm:prSet presAssocID="{EC0B21F8-00D9-4881-8ADE-2278D284F276}" presName="compNode" presStyleCnt="0"/>
      <dgm:spPr/>
    </dgm:pt>
    <dgm:pt modelId="{94A177B1-6B06-4076-800F-90A85887F735}" type="pres">
      <dgm:prSet presAssocID="{EC0B21F8-00D9-4881-8ADE-2278D284F276}" presName="aNode" presStyleLbl="bgShp" presStyleIdx="0" presStyleCnt="3"/>
      <dgm:spPr/>
      <dgm:t>
        <a:bodyPr/>
        <a:lstStyle/>
        <a:p>
          <a:endParaRPr lang="en-US"/>
        </a:p>
      </dgm:t>
    </dgm:pt>
    <dgm:pt modelId="{7C536FB1-3DF7-4B2E-8737-370227FC158C}" type="pres">
      <dgm:prSet presAssocID="{EC0B21F8-00D9-4881-8ADE-2278D284F276}" presName="textNode" presStyleLbl="bgShp" presStyleIdx="0" presStyleCnt="3"/>
      <dgm:spPr/>
      <dgm:t>
        <a:bodyPr/>
        <a:lstStyle/>
        <a:p>
          <a:endParaRPr lang="en-US"/>
        </a:p>
      </dgm:t>
    </dgm:pt>
    <dgm:pt modelId="{7D1190CE-6119-4972-A81E-DC1F62D5147E}" type="pres">
      <dgm:prSet presAssocID="{EC0B21F8-00D9-4881-8ADE-2278D284F276}" presName="compChildNode" presStyleCnt="0"/>
      <dgm:spPr/>
    </dgm:pt>
    <dgm:pt modelId="{C8E656F7-BAFF-44AE-9A18-BEA0D4250366}" type="pres">
      <dgm:prSet presAssocID="{EC0B21F8-00D9-4881-8ADE-2278D284F276}" presName="theInnerList" presStyleCnt="0"/>
      <dgm:spPr/>
    </dgm:pt>
    <dgm:pt modelId="{BB0D2419-70D0-4456-81ED-4EEDDD3DFEDA}" type="pres">
      <dgm:prSet presAssocID="{41019E52-2226-4150-B7B5-709EC225B9F1}" presName="childNode" presStyleLbl="node1" presStyleIdx="0" presStyleCnt="6" custLinFactY="-48247" custLinFactNeighborX="2221" custLinFactNeighborY="-100000">
        <dgm:presLayoutVars>
          <dgm:bulletEnabled val="1"/>
        </dgm:presLayoutVars>
      </dgm:prSet>
      <dgm:spPr/>
      <dgm:t>
        <a:bodyPr/>
        <a:lstStyle/>
        <a:p>
          <a:endParaRPr lang="en-US"/>
        </a:p>
      </dgm:t>
    </dgm:pt>
    <dgm:pt modelId="{7B6C27C5-6CBD-4410-BA7C-0EBB46CFDF1E}" type="pres">
      <dgm:prSet presAssocID="{41019E52-2226-4150-B7B5-709EC225B9F1}" presName="aSpace2" presStyleCnt="0"/>
      <dgm:spPr/>
    </dgm:pt>
    <dgm:pt modelId="{CE5E4EB8-6042-420A-B06D-A483C1D05E00}" type="pres">
      <dgm:prSet presAssocID="{7729F9C6-14C1-49EA-B3FF-368FAF0D0E30}" presName="childNode" presStyleLbl="node1" presStyleIdx="1" presStyleCnt="6" custLinFactY="-25474" custLinFactNeighborX="-2702" custLinFactNeighborY="-100000">
        <dgm:presLayoutVars>
          <dgm:bulletEnabled val="1"/>
        </dgm:presLayoutVars>
      </dgm:prSet>
      <dgm:spPr/>
      <dgm:t>
        <a:bodyPr/>
        <a:lstStyle/>
        <a:p>
          <a:endParaRPr lang="en-US"/>
        </a:p>
      </dgm:t>
    </dgm:pt>
    <dgm:pt modelId="{DBA89068-8676-4FF0-ACD7-A9482388D785}" type="pres">
      <dgm:prSet presAssocID="{EC0B21F8-00D9-4881-8ADE-2278D284F276}" presName="aSpace" presStyleCnt="0"/>
      <dgm:spPr/>
    </dgm:pt>
    <dgm:pt modelId="{1EFC2268-CE72-45A2-8F56-A5F3EF6C7649}" type="pres">
      <dgm:prSet presAssocID="{CE1D4041-9822-4FCF-8B02-42B773CD3C75}" presName="compNode" presStyleCnt="0"/>
      <dgm:spPr/>
    </dgm:pt>
    <dgm:pt modelId="{C4E8FFB8-57A8-410E-9A1F-807772F80A80}" type="pres">
      <dgm:prSet presAssocID="{CE1D4041-9822-4FCF-8B02-42B773CD3C75}" presName="aNode" presStyleLbl="bgShp" presStyleIdx="1" presStyleCnt="3"/>
      <dgm:spPr/>
      <dgm:t>
        <a:bodyPr/>
        <a:lstStyle/>
        <a:p>
          <a:endParaRPr lang="en-US"/>
        </a:p>
      </dgm:t>
    </dgm:pt>
    <dgm:pt modelId="{F8D0F396-8D8F-4727-B57C-DD2FED60B7E1}" type="pres">
      <dgm:prSet presAssocID="{CE1D4041-9822-4FCF-8B02-42B773CD3C75}" presName="textNode" presStyleLbl="bgShp" presStyleIdx="1" presStyleCnt="3"/>
      <dgm:spPr/>
      <dgm:t>
        <a:bodyPr/>
        <a:lstStyle/>
        <a:p>
          <a:endParaRPr lang="en-US"/>
        </a:p>
      </dgm:t>
    </dgm:pt>
    <dgm:pt modelId="{302E3EE8-D1AB-4201-9190-4DE4073550CB}" type="pres">
      <dgm:prSet presAssocID="{CE1D4041-9822-4FCF-8B02-42B773CD3C75}" presName="compChildNode" presStyleCnt="0"/>
      <dgm:spPr/>
    </dgm:pt>
    <dgm:pt modelId="{00164701-7D8C-47D3-8613-CAD1FB0E260D}" type="pres">
      <dgm:prSet presAssocID="{CE1D4041-9822-4FCF-8B02-42B773CD3C75}" presName="theInnerList" presStyleCnt="0"/>
      <dgm:spPr/>
    </dgm:pt>
    <dgm:pt modelId="{E0435365-30F9-44CD-9B32-B8DD2460994F}" type="pres">
      <dgm:prSet presAssocID="{97640E79-69A5-4F34-BE8F-D4B6F65EC1E7}" presName="childNode" presStyleLbl="node1" presStyleIdx="2" presStyleCnt="6" custLinFactY="-46758" custLinFactNeighborX="-4154" custLinFactNeighborY="-100000">
        <dgm:presLayoutVars>
          <dgm:bulletEnabled val="1"/>
        </dgm:presLayoutVars>
      </dgm:prSet>
      <dgm:spPr/>
      <dgm:t>
        <a:bodyPr/>
        <a:lstStyle/>
        <a:p>
          <a:endParaRPr lang="en-US"/>
        </a:p>
      </dgm:t>
    </dgm:pt>
    <dgm:pt modelId="{83C89E26-DB64-4FA0-BFEF-D5E9FBD71CAD}" type="pres">
      <dgm:prSet presAssocID="{97640E79-69A5-4F34-BE8F-D4B6F65EC1E7}" presName="aSpace2" presStyleCnt="0"/>
      <dgm:spPr/>
    </dgm:pt>
    <dgm:pt modelId="{CCF894EA-C49A-4FAC-BF17-F94ED55F74E1}" type="pres">
      <dgm:prSet presAssocID="{1F958B82-5063-4219-B9AD-BB3373B3F34E}" presName="childNode" presStyleLbl="node1" presStyleIdx="3" presStyleCnt="6" custLinFactY="-25474" custLinFactNeighborX="-4154" custLinFactNeighborY="-100000">
        <dgm:presLayoutVars>
          <dgm:bulletEnabled val="1"/>
        </dgm:presLayoutVars>
      </dgm:prSet>
      <dgm:spPr/>
      <dgm:t>
        <a:bodyPr/>
        <a:lstStyle/>
        <a:p>
          <a:endParaRPr lang="en-US"/>
        </a:p>
      </dgm:t>
    </dgm:pt>
    <dgm:pt modelId="{150202C0-55AB-4B6B-839D-E4F9AD4C4564}" type="pres">
      <dgm:prSet presAssocID="{CE1D4041-9822-4FCF-8B02-42B773CD3C75}" presName="aSpace" presStyleCnt="0"/>
      <dgm:spPr/>
    </dgm:pt>
    <dgm:pt modelId="{445943BB-7942-429D-A89E-79AB7FD2D706}" type="pres">
      <dgm:prSet presAssocID="{FBC8EE63-FCC7-4317-BBAC-339C59447CCA}" presName="compNode" presStyleCnt="0"/>
      <dgm:spPr/>
    </dgm:pt>
    <dgm:pt modelId="{FA5C6D61-4180-4986-8405-FDDA59AB10F8}" type="pres">
      <dgm:prSet presAssocID="{FBC8EE63-FCC7-4317-BBAC-339C59447CCA}" presName="aNode" presStyleLbl="bgShp" presStyleIdx="2" presStyleCnt="3"/>
      <dgm:spPr/>
      <dgm:t>
        <a:bodyPr/>
        <a:lstStyle/>
        <a:p>
          <a:endParaRPr lang="en-US"/>
        </a:p>
      </dgm:t>
    </dgm:pt>
    <dgm:pt modelId="{AE23E033-BD4B-49D8-8406-4873D09AB954}" type="pres">
      <dgm:prSet presAssocID="{FBC8EE63-FCC7-4317-BBAC-339C59447CCA}" presName="textNode" presStyleLbl="bgShp" presStyleIdx="2" presStyleCnt="3"/>
      <dgm:spPr/>
      <dgm:t>
        <a:bodyPr/>
        <a:lstStyle/>
        <a:p>
          <a:endParaRPr lang="en-US"/>
        </a:p>
      </dgm:t>
    </dgm:pt>
    <dgm:pt modelId="{0F27DD72-F0A0-4970-8E9F-E75836C2848D}" type="pres">
      <dgm:prSet presAssocID="{FBC8EE63-FCC7-4317-BBAC-339C59447CCA}" presName="compChildNode" presStyleCnt="0"/>
      <dgm:spPr/>
    </dgm:pt>
    <dgm:pt modelId="{A1156603-EF2D-4963-A50F-45BF2DB7D4FD}" type="pres">
      <dgm:prSet presAssocID="{FBC8EE63-FCC7-4317-BBAC-339C59447CCA}" presName="theInnerList" presStyleCnt="0"/>
      <dgm:spPr/>
    </dgm:pt>
    <dgm:pt modelId="{8D5BF23C-3FEA-422F-8927-0BD261C350DA}" type="pres">
      <dgm:prSet presAssocID="{7E198D6B-1C8A-4ED3-BBE3-824BE0EB9E40}" presName="childNode" presStyleLbl="node1" presStyleIdx="4" presStyleCnt="6" custLinFactY="-46145" custLinFactNeighborX="4240" custLinFactNeighborY="-100000">
        <dgm:presLayoutVars>
          <dgm:bulletEnabled val="1"/>
        </dgm:presLayoutVars>
      </dgm:prSet>
      <dgm:spPr/>
      <dgm:t>
        <a:bodyPr/>
        <a:lstStyle/>
        <a:p>
          <a:endParaRPr lang="en-US"/>
        </a:p>
      </dgm:t>
    </dgm:pt>
    <dgm:pt modelId="{A431D9CE-B257-4642-A677-904031F30E1B}" type="pres">
      <dgm:prSet presAssocID="{7E198D6B-1C8A-4ED3-BBE3-824BE0EB9E40}" presName="aSpace2" presStyleCnt="0"/>
      <dgm:spPr/>
    </dgm:pt>
    <dgm:pt modelId="{DC2D60DE-C438-477F-A6A4-A080B3801F9F}" type="pres">
      <dgm:prSet presAssocID="{EDAFBA6F-7CA5-4D6D-A304-365BAB2ADF89}" presName="childNode" presStyleLbl="node1" presStyleIdx="5" presStyleCnt="6" custLinFactY="-25474" custLinFactNeighborX="-683" custLinFactNeighborY="-100000">
        <dgm:presLayoutVars>
          <dgm:bulletEnabled val="1"/>
        </dgm:presLayoutVars>
      </dgm:prSet>
      <dgm:spPr/>
      <dgm:t>
        <a:bodyPr/>
        <a:lstStyle/>
        <a:p>
          <a:endParaRPr lang="en-US"/>
        </a:p>
      </dgm:t>
    </dgm:pt>
  </dgm:ptLst>
  <dgm:cxnLst>
    <dgm:cxn modelId="{360F2319-4279-4050-AE8F-8667035FF836}" type="presOf" srcId="{1F958B82-5063-4219-B9AD-BB3373B3F34E}" destId="{CCF894EA-C49A-4FAC-BF17-F94ED55F74E1}" srcOrd="0" destOrd="0" presId="urn:microsoft.com/office/officeart/2005/8/layout/lProcess2"/>
    <dgm:cxn modelId="{A8748E36-91C8-4E89-A582-0005A2F16E7C}" srcId="{0ADA7E26-8654-423D-8028-7ECF2587C6AD}" destId="{FBC8EE63-FCC7-4317-BBAC-339C59447CCA}" srcOrd="2" destOrd="0" parTransId="{D4F9E5A3-BD1F-4128-9856-E13F616C4FA0}" sibTransId="{68A2F279-1820-490B-87A3-3388E953F0B7}"/>
    <dgm:cxn modelId="{3751EB2B-B342-4A1A-AB97-5786FF6895F6}" srcId="{CE1D4041-9822-4FCF-8B02-42B773CD3C75}" destId="{97640E79-69A5-4F34-BE8F-D4B6F65EC1E7}" srcOrd="0" destOrd="0" parTransId="{9A2E12E7-36A3-44B8-A123-D3152168B9DA}" sibTransId="{51E01307-D2F6-49B4-9E05-F8B9F3C9DEE4}"/>
    <dgm:cxn modelId="{CFF55648-C32E-41DB-8667-E5A3893463CE}" type="presOf" srcId="{EC0B21F8-00D9-4881-8ADE-2278D284F276}" destId="{94A177B1-6B06-4076-800F-90A85887F735}" srcOrd="0" destOrd="0" presId="urn:microsoft.com/office/officeart/2005/8/layout/lProcess2"/>
    <dgm:cxn modelId="{DCB1382C-DE3C-4B35-81E1-3A4C3278867F}" type="presOf" srcId="{FBC8EE63-FCC7-4317-BBAC-339C59447CCA}" destId="{AE23E033-BD4B-49D8-8406-4873D09AB954}" srcOrd="1" destOrd="0" presId="urn:microsoft.com/office/officeart/2005/8/layout/lProcess2"/>
    <dgm:cxn modelId="{35DB1278-F866-4FF1-85C4-A38EC4897C0C}" type="presOf" srcId="{7729F9C6-14C1-49EA-B3FF-368FAF0D0E30}" destId="{CE5E4EB8-6042-420A-B06D-A483C1D05E00}" srcOrd="0" destOrd="0" presId="urn:microsoft.com/office/officeart/2005/8/layout/lProcess2"/>
    <dgm:cxn modelId="{94E0BD30-7CC4-4D83-AE18-0D7B0D8E1824}" srcId="{EC0B21F8-00D9-4881-8ADE-2278D284F276}" destId="{7729F9C6-14C1-49EA-B3FF-368FAF0D0E30}" srcOrd="1" destOrd="0" parTransId="{4F30420C-8B1B-488D-8B5A-7D148F149900}" sibTransId="{180B9AF8-FB78-4FC5-ADF5-22C667B75BC7}"/>
    <dgm:cxn modelId="{A89BAFD0-D2B2-4276-96F1-6E565B8283F2}" type="presOf" srcId="{0ADA7E26-8654-423D-8028-7ECF2587C6AD}" destId="{6EF3726C-8FF3-445C-B50C-E7FD228A33DE}" srcOrd="0" destOrd="0" presId="urn:microsoft.com/office/officeart/2005/8/layout/lProcess2"/>
    <dgm:cxn modelId="{8E08A574-AA42-469E-85BD-10A99D1C41FF}" type="presOf" srcId="{EC0B21F8-00D9-4881-8ADE-2278D284F276}" destId="{7C536FB1-3DF7-4B2E-8737-370227FC158C}" srcOrd="1" destOrd="0" presId="urn:microsoft.com/office/officeart/2005/8/layout/lProcess2"/>
    <dgm:cxn modelId="{BBD3C6E1-4450-420C-9758-1116BDA3AD09}" type="presOf" srcId="{7E198D6B-1C8A-4ED3-BBE3-824BE0EB9E40}" destId="{8D5BF23C-3FEA-422F-8927-0BD261C350DA}" srcOrd="0" destOrd="0" presId="urn:microsoft.com/office/officeart/2005/8/layout/lProcess2"/>
    <dgm:cxn modelId="{6CDD1622-7813-444A-850F-189F00BC39F1}" type="presOf" srcId="{CE1D4041-9822-4FCF-8B02-42B773CD3C75}" destId="{F8D0F396-8D8F-4727-B57C-DD2FED60B7E1}" srcOrd="1" destOrd="0" presId="urn:microsoft.com/office/officeart/2005/8/layout/lProcess2"/>
    <dgm:cxn modelId="{711B7E25-6B25-477E-8833-6AA39B9DA70F}" type="presOf" srcId="{CE1D4041-9822-4FCF-8B02-42B773CD3C75}" destId="{C4E8FFB8-57A8-410E-9A1F-807772F80A80}" srcOrd="0" destOrd="0" presId="urn:microsoft.com/office/officeart/2005/8/layout/lProcess2"/>
    <dgm:cxn modelId="{F5D64322-7244-4E64-BBAE-13B2E368A9C0}" type="presOf" srcId="{97640E79-69A5-4F34-BE8F-D4B6F65EC1E7}" destId="{E0435365-30F9-44CD-9B32-B8DD2460994F}" srcOrd="0" destOrd="0" presId="urn:microsoft.com/office/officeart/2005/8/layout/lProcess2"/>
    <dgm:cxn modelId="{62DE729D-6697-4D25-981A-475C5BDCD13F}" type="presOf" srcId="{41019E52-2226-4150-B7B5-709EC225B9F1}" destId="{BB0D2419-70D0-4456-81ED-4EEDDD3DFEDA}" srcOrd="0" destOrd="0" presId="urn:microsoft.com/office/officeart/2005/8/layout/lProcess2"/>
    <dgm:cxn modelId="{674DDA5B-A871-4C5E-BCF7-476751CEEA89}" srcId="{0ADA7E26-8654-423D-8028-7ECF2587C6AD}" destId="{CE1D4041-9822-4FCF-8B02-42B773CD3C75}" srcOrd="1" destOrd="0" parTransId="{53634101-F631-4A48-ADED-0269C4A08613}" sibTransId="{81C93216-F19D-47A7-8605-79C2DDE7A015}"/>
    <dgm:cxn modelId="{3C8C643B-435F-4490-A0BC-7E0265486947}" srcId="{FBC8EE63-FCC7-4317-BBAC-339C59447CCA}" destId="{EDAFBA6F-7CA5-4D6D-A304-365BAB2ADF89}" srcOrd="1" destOrd="0" parTransId="{4D524CF0-4610-4B7F-97C0-9E1817503A04}" sibTransId="{CE0B292B-F43B-4025-B0BA-DA8E579F9654}"/>
    <dgm:cxn modelId="{C8E463DA-91F0-4733-AFB1-DF47F016BE81}" srcId="{CE1D4041-9822-4FCF-8B02-42B773CD3C75}" destId="{1F958B82-5063-4219-B9AD-BB3373B3F34E}" srcOrd="1" destOrd="0" parTransId="{E84D83F4-3B80-46E5-8037-5E48AF13ABB0}" sibTransId="{715D07CE-AA42-4DFA-BCCF-B0F1C9E58604}"/>
    <dgm:cxn modelId="{BFFF6675-AD9E-4E15-B4A3-0D1B5FBF10CE}" type="presOf" srcId="{EDAFBA6F-7CA5-4D6D-A304-365BAB2ADF89}" destId="{DC2D60DE-C438-477F-A6A4-A080B3801F9F}" srcOrd="0" destOrd="0" presId="urn:microsoft.com/office/officeart/2005/8/layout/lProcess2"/>
    <dgm:cxn modelId="{A07ECD40-3320-4564-ACDB-90C943037360}" srcId="{EC0B21F8-00D9-4881-8ADE-2278D284F276}" destId="{41019E52-2226-4150-B7B5-709EC225B9F1}" srcOrd="0" destOrd="0" parTransId="{81C71479-EFCA-4163-BE82-1F0C9392584F}" sibTransId="{901C95C4-1293-440A-BF00-1659BCB1C92A}"/>
    <dgm:cxn modelId="{FC50DB26-7380-4A25-89D4-E1F9ACC8FB1C}" srcId="{0ADA7E26-8654-423D-8028-7ECF2587C6AD}" destId="{EC0B21F8-00D9-4881-8ADE-2278D284F276}" srcOrd="0" destOrd="0" parTransId="{9516BBAB-440D-4EAD-99B4-7B1676FCC952}" sibTransId="{881A7AAD-3390-4AFE-9A21-B81C6A715F20}"/>
    <dgm:cxn modelId="{7D704879-923B-4FBC-B075-0703C7493780}" srcId="{FBC8EE63-FCC7-4317-BBAC-339C59447CCA}" destId="{7E198D6B-1C8A-4ED3-BBE3-824BE0EB9E40}" srcOrd="0" destOrd="0" parTransId="{3BD6C542-75B8-4A71-8965-1E710D366CD2}" sibTransId="{19179C5C-85F2-46EA-AB12-8FAFE678DA97}"/>
    <dgm:cxn modelId="{2F9FD2AC-A0FB-481C-B37C-25778DA2111E}" type="presOf" srcId="{FBC8EE63-FCC7-4317-BBAC-339C59447CCA}" destId="{FA5C6D61-4180-4986-8405-FDDA59AB10F8}" srcOrd="0" destOrd="0" presId="urn:microsoft.com/office/officeart/2005/8/layout/lProcess2"/>
    <dgm:cxn modelId="{1AFBEDBD-E99F-457C-A4E3-1CCDFA86EF75}" type="presParOf" srcId="{6EF3726C-8FF3-445C-B50C-E7FD228A33DE}" destId="{FF164EC1-C0DF-4FD1-9504-59720C0D47D1}" srcOrd="0" destOrd="0" presId="urn:microsoft.com/office/officeart/2005/8/layout/lProcess2"/>
    <dgm:cxn modelId="{9747F94D-2004-4F3B-BA30-C4D00923E758}" type="presParOf" srcId="{FF164EC1-C0DF-4FD1-9504-59720C0D47D1}" destId="{94A177B1-6B06-4076-800F-90A85887F735}" srcOrd="0" destOrd="0" presId="urn:microsoft.com/office/officeart/2005/8/layout/lProcess2"/>
    <dgm:cxn modelId="{6072F242-85E0-4402-BEC4-B82869FAA61C}" type="presParOf" srcId="{FF164EC1-C0DF-4FD1-9504-59720C0D47D1}" destId="{7C536FB1-3DF7-4B2E-8737-370227FC158C}" srcOrd="1" destOrd="0" presId="urn:microsoft.com/office/officeart/2005/8/layout/lProcess2"/>
    <dgm:cxn modelId="{92DC6CC3-FFA5-4A40-9A25-101F042E1960}" type="presParOf" srcId="{FF164EC1-C0DF-4FD1-9504-59720C0D47D1}" destId="{7D1190CE-6119-4972-A81E-DC1F62D5147E}" srcOrd="2" destOrd="0" presId="urn:microsoft.com/office/officeart/2005/8/layout/lProcess2"/>
    <dgm:cxn modelId="{ED50D17C-B85F-4563-B85F-66966447F559}" type="presParOf" srcId="{7D1190CE-6119-4972-A81E-DC1F62D5147E}" destId="{C8E656F7-BAFF-44AE-9A18-BEA0D4250366}" srcOrd="0" destOrd="0" presId="urn:microsoft.com/office/officeart/2005/8/layout/lProcess2"/>
    <dgm:cxn modelId="{C1F4B6C4-293E-4E2B-BA64-F55711295635}" type="presParOf" srcId="{C8E656F7-BAFF-44AE-9A18-BEA0D4250366}" destId="{BB0D2419-70D0-4456-81ED-4EEDDD3DFEDA}" srcOrd="0" destOrd="0" presId="urn:microsoft.com/office/officeart/2005/8/layout/lProcess2"/>
    <dgm:cxn modelId="{138C8E93-C31E-484C-8D53-F15EEAFB3802}" type="presParOf" srcId="{C8E656F7-BAFF-44AE-9A18-BEA0D4250366}" destId="{7B6C27C5-6CBD-4410-BA7C-0EBB46CFDF1E}" srcOrd="1" destOrd="0" presId="urn:microsoft.com/office/officeart/2005/8/layout/lProcess2"/>
    <dgm:cxn modelId="{3DB85FA3-572D-49F3-BFDC-5777401A3475}" type="presParOf" srcId="{C8E656F7-BAFF-44AE-9A18-BEA0D4250366}" destId="{CE5E4EB8-6042-420A-B06D-A483C1D05E00}" srcOrd="2" destOrd="0" presId="urn:microsoft.com/office/officeart/2005/8/layout/lProcess2"/>
    <dgm:cxn modelId="{46D239F3-68A1-4777-9644-5514E3B8F4E7}" type="presParOf" srcId="{6EF3726C-8FF3-445C-B50C-E7FD228A33DE}" destId="{DBA89068-8676-4FF0-ACD7-A9482388D785}" srcOrd="1" destOrd="0" presId="urn:microsoft.com/office/officeart/2005/8/layout/lProcess2"/>
    <dgm:cxn modelId="{BBCF5F74-645D-4A51-9E87-D6401C5967CA}" type="presParOf" srcId="{6EF3726C-8FF3-445C-B50C-E7FD228A33DE}" destId="{1EFC2268-CE72-45A2-8F56-A5F3EF6C7649}" srcOrd="2" destOrd="0" presId="urn:microsoft.com/office/officeart/2005/8/layout/lProcess2"/>
    <dgm:cxn modelId="{02DF148F-CEB9-415B-B426-FB8AE6B883F5}" type="presParOf" srcId="{1EFC2268-CE72-45A2-8F56-A5F3EF6C7649}" destId="{C4E8FFB8-57A8-410E-9A1F-807772F80A80}" srcOrd="0" destOrd="0" presId="urn:microsoft.com/office/officeart/2005/8/layout/lProcess2"/>
    <dgm:cxn modelId="{4B60781D-0564-4471-82FC-19CBC24254F9}" type="presParOf" srcId="{1EFC2268-CE72-45A2-8F56-A5F3EF6C7649}" destId="{F8D0F396-8D8F-4727-B57C-DD2FED60B7E1}" srcOrd="1" destOrd="0" presId="urn:microsoft.com/office/officeart/2005/8/layout/lProcess2"/>
    <dgm:cxn modelId="{CF02D811-0B43-4074-AC8C-5EC71911E983}" type="presParOf" srcId="{1EFC2268-CE72-45A2-8F56-A5F3EF6C7649}" destId="{302E3EE8-D1AB-4201-9190-4DE4073550CB}" srcOrd="2" destOrd="0" presId="urn:microsoft.com/office/officeart/2005/8/layout/lProcess2"/>
    <dgm:cxn modelId="{DEBCCF30-15E3-4805-9AFC-C5E4E46FC173}" type="presParOf" srcId="{302E3EE8-D1AB-4201-9190-4DE4073550CB}" destId="{00164701-7D8C-47D3-8613-CAD1FB0E260D}" srcOrd="0" destOrd="0" presId="urn:microsoft.com/office/officeart/2005/8/layout/lProcess2"/>
    <dgm:cxn modelId="{6A0A5AA0-044B-495A-95B8-FD617EEBE83B}" type="presParOf" srcId="{00164701-7D8C-47D3-8613-CAD1FB0E260D}" destId="{E0435365-30F9-44CD-9B32-B8DD2460994F}" srcOrd="0" destOrd="0" presId="urn:microsoft.com/office/officeart/2005/8/layout/lProcess2"/>
    <dgm:cxn modelId="{F427B70E-3FE2-46CB-9480-051530745C9B}" type="presParOf" srcId="{00164701-7D8C-47D3-8613-CAD1FB0E260D}" destId="{83C89E26-DB64-4FA0-BFEF-D5E9FBD71CAD}" srcOrd="1" destOrd="0" presId="urn:microsoft.com/office/officeart/2005/8/layout/lProcess2"/>
    <dgm:cxn modelId="{B5841948-910C-414C-9DC0-A839700EECE3}" type="presParOf" srcId="{00164701-7D8C-47D3-8613-CAD1FB0E260D}" destId="{CCF894EA-C49A-4FAC-BF17-F94ED55F74E1}" srcOrd="2" destOrd="0" presId="urn:microsoft.com/office/officeart/2005/8/layout/lProcess2"/>
    <dgm:cxn modelId="{680BDFC8-4EDA-4F97-B96F-10146020754C}" type="presParOf" srcId="{6EF3726C-8FF3-445C-B50C-E7FD228A33DE}" destId="{150202C0-55AB-4B6B-839D-E4F9AD4C4564}" srcOrd="3" destOrd="0" presId="urn:microsoft.com/office/officeart/2005/8/layout/lProcess2"/>
    <dgm:cxn modelId="{8E7AB6FD-2EA1-4727-A55E-8301D4D42ACD}" type="presParOf" srcId="{6EF3726C-8FF3-445C-B50C-E7FD228A33DE}" destId="{445943BB-7942-429D-A89E-79AB7FD2D706}" srcOrd="4" destOrd="0" presId="urn:microsoft.com/office/officeart/2005/8/layout/lProcess2"/>
    <dgm:cxn modelId="{F532DC3A-7E3C-494B-A616-AF7E8D352DD3}" type="presParOf" srcId="{445943BB-7942-429D-A89E-79AB7FD2D706}" destId="{FA5C6D61-4180-4986-8405-FDDA59AB10F8}" srcOrd="0" destOrd="0" presId="urn:microsoft.com/office/officeart/2005/8/layout/lProcess2"/>
    <dgm:cxn modelId="{4C7B1BFE-E8F0-47F1-BCDF-AF65068542D9}" type="presParOf" srcId="{445943BB-7942-429D-A89E-79AB7FD2D706}" destId="{AE23E033-BD4B-49D8-8406-4873D09AB954}" srcOrd="1" destOrd="0" presId="urn:microsoft.com/office/officeart/2005/8/layout/lProcess2"/>
    <dgm:cxn modelId="{AC827524-4047-43B4-AE90-1BC6A42BBC96}" type="presParOf" srcId="{445943BB-7942-429D-A89E-79AB7FD2D706}" destId="{0F27DD72-F0A0-4970-8E9F-E75836C2848D}" srcOrd="2" destOrd="0" presId="urn:microsoft.com/office/officeart/2005/8/layout/lProcess2"/>
    <dgm:cxn modelId="{1D4CAF07-DC09-4FA4-886C-184C2FF6CD54}" type="presParOf" srcId="{0F27DD72-F0A0-4970-8E9F-E75836C2848D}" destId="{A1156603-EF2D-4963-A50F-45BF2DB7D4FD}" srcOrd="0" destOrd="0" presId="urn:microsoft.com/office/officeart/2005/8/layout/lProcess2"/>
    <dgm:cxn modelId="{D331D84E-981B-407C-BA8E-B249E2B60416}" type="presParOf" srcId="{A1156603-EF2D-4963-A50F-45BF2DB7D4FD}" destId="{8D5BF23C-3FEA-422F-8927-0BD261C350DA}" srcOrd="0" destOrd="0" presId="urn:microsoft.com/office/officeart/2005/8/layout/lProcess2"/>
    <dgm:cxn modelId="{93745C3E-80A3-4FC6-B48A-5B0703F1F43B}" type="presParOf" srcId="{A1156603-EF2D-4963-A50F-45BF2DB7D4FD}" destId="{A431D9CE-B257-4642-A677-904031F30E1B}" srcOrd="1" destOrd="0" presId="urn:microsoft.com/office/officeart/2005/8/layout/lProcess2"/>
    <dgm:cxn modelId="{22E7B358-DFBB-48DA-AEA5-F4292E7F5A86}" type="presParOf" srcId="{A1156603-EF2D-4963-A50F-45BF2DB7D4FD}" destId="{DC2D60DE-C438-477F-A6A4-A080B3801F9F}" srcOrd="2" destOrd="0" presId="urn:microsoft.com/office/officeart/2005/8/layout/lProcess2"/>
  </dgm:cxnLst>
  <dgm:bg/>
  <dgm:whole/>
</dgm:dataModel>
</file>

<file path=ppt/diagrams/data4.xml><?xml version="1.0" encoding="utf-8"?>
<dgm:dataModel xmlns:dgm="http://schemas.openxmlformats.org/drawingml/2006/diagram" xmlns:a="http://schemas.openxmlformats.org/drawingml/2006/main">
  <dgm:ptLst>
    <dgm:pt modelId="{B1BA62BE-2A68-4C65-AD21-087F6B1D3E21}" type="doc">
      <dgm:prSet loTypeId="urn:microsoft.com/office/officeart/2005/8/layout/list1" loCatId="list" qsTypeId="urn:microsoft.com/office/officeart/2005/8/quickstyle/simple5" qsCatId="simple" csTypeId="urn:microsoft.com/office/officeart/2005/8/colors/accent3_1" csCatId="accent3" phldr="1"/>
      <dgm:spPr/>
      <dgm:t>
        <a:bodyPr/>
        <a:lstStyle/>
        <a:p>
          <a:endParaRPr lang="hi-IN"/>
        </a:p>
      </dgm:t>
    </dgm:pt>
    <dgm:pt modelId="{16D119E8-4877-468B-AC8D-E5CE4B00CB07}">
      <dgm:prSet phldrT="[نص]" custT="1"/>
      <dgm:spPr/>
      <dgm:t>
        <a:bodyPr/>
        <a:lstStyle/>
        <a:p>
          <a:pPr algn="r"/>
          <a:r>
            <a:rPr lang="ar-SA" sz="3000" b="1" dirty="0" smtClean="0"/>
            <a:t>تحقيق الأهداف</a:t>
          </a:r>
          <a:endParaRPr lang="hi-IN" sz="3000" b="1" dirty="0"/>
        </a:p>
      </dgm:t>
    </dgm:pt>
    <dgm:pt modelId="{48A1121B-A604-494A-B796-DD9FA8F0CD7F}" type="parTrans" cxnId="{32D7C8D3-77D0-4C23-A5AF-D53ABBD4570C}">
      <dgm:prSet/>
      <dgm:spPr/>
      <dgm:t>
        <a:bodyPr/>
        <a:lstStyle/>
        <a:p>
          <a:endParaRPr lang="hi-IN" sz="3000" b="1"/>
        </a:p>
      </dgm:t>
    </dgm:pt>
    <dgm:pt modelId="{960FDFE8-6287-4B3E-B24D-89A016E44E69}" type="sibTrans" cxnId="{32D7C8D3-77D0-4C23-A5AF-D53ABBD4570C}">
      <dgm:prSet/>
      <dgm:spPr/>
      <dgm:t>
        <a:bodyPr/>
        <a:lstStyle/>
        <a:p>
          <a:endParaRPr lang="hi-IN" sz="3000" b="1"/>
        </a:p>
      </dgm:t>
    </dgm:pt>
    <dgm:pt modelId="{D2C99201-D413-485A-AD0B-2B1B9E815B62}">
      <dgm:prSet phldrT="[نص]" custT="1"/>
      <dgm:spPr/>
      <dgm:t>
        <a:bodyPr/>
        <a:lstStyle/>
        <a:p>
          <a:pPr algn="r"/>
          <a:r>
            <a:rPr lang="ar-SA" sz="2600" b="1" dirty="0" smtClean="0"/>
            <a:t>العائد التربوي وأثره على الفئة المستهد</a:t>
          </a:r>
          <a:r>
            <a:rPr lang="ar-SA" sz="3000" b="1" dirty="0" smtClean="0"/>
            <a:t>فة</a:t>
          </a:r>
          <a:endParaRPr lang="hi-IN" sz="3000" b="1" dirty="0"/>
        </a:p>
      </dgm:t>
    </dgm:pt>
    <dgm:pt modelId="{40FE49E4-3275-47EB-8B97-DCED90D29C7E}" type="parTrans" cxnId="{89AB346B-0503-4C41-B660-2BC418EE4D58}">
      <dgm:prSet/>
      <dgm:spPr/>
      <dgm:t>
        <a:bodyPr/>
        <a:lstStyle/>
        <a:p>
          <a:endParaRPr lang="hi-IN" sz="3000" b="1"/>
        </a:p>
      </dgm:t>
    </dgm:pt>
    <dgm:pt modelId="{607A8464-8B8C-4E6C-98EB-96ED4C4BB5EF}" type="sibTrans" cxnId="{89AB346B-0503-4C41-B660-2BC418EE4D58}">
      <dgm:prSet/>
      <dgm:spPr/>
      <dgm:t>
        <a:bodyPr/>
        <a:lstStyle/>
        <a:p>
          <a:endParaRPr lang="hi-IN" sz="3000" b="1"/>
        </a:p>
      </dgm:t>
    </dgm:pt>
    <dgm:pt modelId="{16C8BAD4-098A-4BD9-A986-957F28BF3F88}">
      <dgm:prSet phldrT="[نص]" custT="1"/>
      <dgm:spPr/>
      <dgm:t>
        <a:bodyPr/>
        <a:lstStyle/>
        <a:p>
          <a:pPr algn="r" rtl="1"/>
          <a:r>
            <a:rPr lang="ar-SA" sz="3000" b="1" dirty="0" smtClean="0"/>
            <a:t>مدى الرضا لدى المشاركين</a:t>
          </a:r>
          <a:endParaRPr lang="hi-IN" sz="3000" b="1" dirty="0"/>
        </a:p>
      </dgm:t>
    </dgm:pt>
    <dgm:pt modelId="{02BFB3DC-3667-427C-9E7D-6576414238DA}" type="parTrans" cxnId="{955D417E-BE6F-4FAA-A926-052C6E1A9A9F}">
      <dgm:prSet/>
      <dgm:spPr/>
      <dgm:t>
        <a:bodyPr/>
        <a:lstStyle/>
        <a:p>
          <a:endParaRPr lang="en-US"/>
        </a:p>
      </dgm:t>
    </dgm:pt>
    <dgm:pt modelId="{4E19F7E3-97B8-4DA4-AE31-F21703A52F50}" type="sibTrans" cxnId="{955D417E-BE6F-4FAA-A926-052C6E1A9A9F}">
      <dgm:prSet/>
      <dgm:spPr/>
      <dgm:t>
        <a:bodyPr/>
        <a:lstStyle/>
        <a:p>
          <a:endParaRPr lang="en-US"/>
        </a:p>
      </dgm:t>
    </dgm:pt>
    <dgm:pt modelId="{0D123489-2C2C-447A-B062-B1643B3C9E1D}">
      <dgm:prSet phldrT="[نص]" custT="1"/>
      <dgm:spPr/>
      <dgm:t>
        <a:bodyPr/>
        <a:lstStyle/>
        <a:p>
          <a:pPr algn="r" rtl="1"/>
          <a:r>
            <a:rPr lang="ar-SA" sz="3000" b="1" dirty="0" smtClean="0"/>
            <a:t>إمكانية الاستمرارية وتعميمها</a:t>
          </a:r>
          <a:endParaRPr lang="hi-IN" sz="3000" b="1" dirty="0"/>
        </a:p>
      </dgm:t>
    </dgm:pt>
    <dgm:pt modelId="{0C271C22-F0BB-4BC4-83B7-F84340E44DD9}" type="parTrans" cxnId="{5F12D980-6881-41B0-9484-2AE2F6B9562B}">
      <dgm:prSet/>
      <dgm:spPr/>
      <dgm:t>
        <a:bodyPr/>
        <a:lstStyle/>
        <a:p>
          <a:endParaRPr lang="en-US"/>
        </a:p>
      </dgm:t>
    </dgm:pt>
    <dgm:pt modelId="{0248F538-3375-4979-9FC7-485A73004D84}" type="sibTrans" cxnId="{5F12D980-6881-41B0-9484-2AE2F6B9562B}">
      <dgm:prSet/>
      <dgm:spPr/>
      <dgm:t>
        <a:bodyPr/>
        <a:lstStyle/>
        <a:p>
          <a:endParaRPr lang="en-US"/>
        </a:p>
      </dgm:t>
    </dgm:pt>
    <dgm:pt modelId="{C43CE56B-909B-410C-9329-7B9FDBB9EDA1}" type="pres">
      <dgm:prSet presAssocID="{B1BA62BE-2A68-4C65-AD21-087F6B1D3E21}" presName="linear" presStyleCnt="0">
        <dgm:presLayoutVars>
          <dgm:dir/>
          <dgm:animLvl val="lvl"/>
          <dgm:resizeHandles val="exact"/>
        </dgm:presLayoutVars>
      </dgm:prSet>
      <dgm:spPr/>
      <dgm:t>
        <a:bodyPr/>
        <a:lstStyle/>
        <a:p>
          <a:endParaRPr lang="hi-IN"/>
        </a:p>
      </dgm:t>
    </dgm:pt>
    <dgm:pt modelId="{5F39C704-C950-4514-B6BC-FB78C852AB05}" type="pres">
      <dgm:prSet presAssocID="{16D119E8-4877-468B-AC8D-E5CE4B00CB07}" presName="parentLin" presStyleCnt="0"/>
      <dgm:spPr/>
      <dgm:t>
        <a:bodyPr/>
        <a:lstStyle/>
        <a:p>
          <a:endParaRPr lang="en-US"/>
        </a:p>
      </dgm:t>
    </dgm:pt>
    <dgm:pt modelId="{50D87F13-2CB3-4375-AC97-D87CAADCBB24}" type="pres">
      <dgm:prSet presAssocID="{16D119E8-4877-468B-AC8D-E5CE4B00CB07}" presName="parentLeftMargin" presStyleLbl="node1" presStyleIdx="0" presStyleCnt="4"/>
      <dgm:spPr/>
      <dgm:t>
        <a:bodyPr/>
        <a:lstStyle/>
        <a:p>
          <a:endParaRPr lang="hi-IN"/>
        </a:p>
      </dgm:t>
    </dgm:pt>
    <dgm:pt modelId="{A69061AD-9FD6-4612-9CBF-ED470A08A5CA}" type="pres">
      <dgm:prSet presAssocID="{16D119E8-4877-468B-AC8D-E5CE4B00CB07}" presName="parentText" presStyleLbl="node1" presStyleIdx="0" presStyleCnt="4" custScaleX="127397">
        <dgm:presLayoutVars>
          <dgm:chMax val="0"/>
          <dgm:bulletEnabled val="1"/>
        </dgm:presLayoutVars>
      </dgm:prSet>
      <dgm:spPr/>
      <dgm:t>
        <a:bodyPr/>
        <a:lstStyle/>
        <a:p>
          <a:endParaRPr lang="hi-IN"/>
        </a:p>
      </dgm:t>
    </dgm:pt>
    <dgm:pt modelId="{83099D24-BD89-4B99-825C-EFCA52EA5C0E}" type="pres">
      <dgm:prSet presAssocID="{16D119E8-4877-468B-AC8D-E5CE4B00CB07}" presName="negativeSpace" presStyleCnt="0"/>
      <dgm:spPr/>
      <dgm:t>
        <a:bodyPr/>
        <a:lstStyle/>
        <a:p>
          <a:endParaRPr lang="en-US"/>
        </a:p>
      </dgm:t>
    </dgm:pt>
    <dgm:pt modelId="{22DADC11-F8B6-431C-8A1C-B2088360F5FE}" type="pres">
      <dgm:prSet presAssocID="{16D119E8-4877-468B-AC8D-E5CE4B00CB07}" presName="childText" presStyleLbl="conFgAcc1" presStyleIdx="0" presStyleCnt="4">
        <dgm:presLayoutVars>
          <dgm:bulletEnabled val="1"/>
        </dgm:presLayoutVars>
      </dgm:prSet>
      <dgm:spPr/>
      <dgm:t>
        <a:bodyPr/>
        <a:lstStyle/>
        <a:p>
          <a:endParaRPr lang="en-US"/>
        </a:p>
      </dgm:t>
    </dgm:pt>
    <dgm:pt modelId="{3B962BFC-2850-4CCA-9464-A72A073FE2E5}" type="pres">
      <dgm:prSet presAssocID="{960FDFE8-6287-4B3E-B24D-89A016E44E69}" presName="spaceBetweenRectangles" presStyleCnt="0"/>
      <dgm:spPr/>
      <dgm:t>
        <a:bodyPr/>
        <a:lstStyle/>
        <a:p>
          <a:endParaRPr lang="en-US"/>
        </a:p>
      </dgm:t>
    </dgm:pt>
    <dgm:pt modelId="{C5FD6627-3332-493F-AF76-73173FD23ACE}" type="pres">
      <dgm:prSet presAssocID="{D2C99201-D413-485A-AD0B-2B1B9E815B62}" presName="parentLin" presStyleCnt="0"/>
      <dgm:spPr/>
      <dgm:t>
        <a:bodyPr/>
        <a:lstStyle/>
        <a:p>
          <a:endParaRPr lang="en-US"/>
        </a:p>
      </dgm:t>
    </dgm:pt>
    <dgm:pt modelId="{3E70264F-227A-42B5-9153-DD50D9B9FA5D}" type="pres">
      <dgm:prSet presAssocID="{D2C99201-D413-485A-AD0B-2B1B9E815B62}" presName="parentLeftMargin" presStyleLbl="node1" presStyleIdx="0" presStyleCnt="4"/>
      <dgm:spPr/>
      <dgm:t>
        <a:bodyPr/>
        <a:lstStyle/>
        <a:p>
          <a:endParaRPr lang="hi-IN"/>
        </a:p>
      </dgm:t>
    </dgm:pt>
    <dgm:pt modelId="{A2FF8E88-5CCF-4D5B-9358-A7609DCDC9E7}" type="pres">
      <dgm:prSet presAssocID="{D2C99201-D413-485A-AD0B-2B1B9E815B62}" presName="parentText" presStyleLbl="node1" presStyleIdx="1" presStyleCnt="4" custScaleX="126419">
        <dgm:presLayoutVars>
          <dgm:chMax val="0"/>
          <dgm:bulletEnabled val="1"/>
        </dgm:presLayoutVars>
      </dgm:prSet>
      <dgm:spPr/>
      <dgm:t>
        <a:bodyPr/>
        <a:lstStyle/>
        <a:p>
          <a:endParaRPr lang="hi-IN"/>
        </a:p>
      </dgm:t>
    </dgm:pt>
    <dgm:pt modelId="{F7E94FC5-6391-45AB-9F39-693DA7D3AF66}" type="pres">
      <dgm:prSet presAssocID="{D2C99201-D413-485A-AD0B-2B1B9E815B62}" presName="negativeSpace" presStyleCnt="0"/>
      <dgm:spPr/>
      <dgm:t>
        <a:bodyPr/>
        <a:lstStyle/>
        <a:p>
          <a:endParaRPr lang="en-US"/>
        </a:p>
      </dgm:t>
    </dgm:pt>
    <dgm:pt modelId="{115EFCC3-CA2B-4C5C-8BC9-284748F623D4}" type="pres">
      <dgm:prSet presAssocID="{D2C99201-D413-485A-AD0B-2B1B9E815B62}" presName="childText" presStyleLbl="conFgAcc1" presStyleIdx="1" presStyleCnt="4">
        <dgm:presLayoutVars>
          <dgm:bulletEnabled val="1"/>
        </dgm:presLayoutVars>
      </dgm:prSet>
      <dgm:spPr/>
      <dgm:t>
        <a:bodyPr/>
        <a:lstStyle/>
        <a:p>
          <a:endParaRPr lang="en-US"/>
        </a:p>
      </dgm:t>
    </dgm:pt>
    <dgm:pt modelId="{61833E44-6B1B-4854-A09A-3BE4920C3091}" type="pres">
      <dgm:prSet presAssocID="{607A8464-8B8C-4E6C-98EB-96ED4C4BB5EF}" presName="spaceBetweenRectangles" presStyleCnt="0"/>
      <dgm:spPr/>
      <dgm:t>
        <a:bodyPr/>
        <a:lstStyle/>
        <a:p>
          <a:endParaRPr lang="en-US"/>
        </a:p>
      </dgm:t>
    </dgm:pt>
    <dgm:pt modelId="{75AFA087-80E3-4B47-83F5-B55168747C18}" type="pres">
      <dgm:prSet presAssocID="{16C8BAD4-098A-4BD9-A986-957F28BF3F88}" presName="parentLin" presStyleCnt="0"/>
      <dgm:spPr/>
      <dgm:t>
        <a:bodyPr/>
        <a:lstStyle/>
        <a:p>
          <a:endParaRPr lang="en-US"/>
        </a:p>
      </dgm:t>
    </dgm:pt>
    <dgm:pt modelId="{14553AC6-B900-424F-A3DA-ACCE8F1D688A}" type="pres">
      <dgm:prSet presAssocID="{16C8BAD4-098A-4BD9-A986-957F28BF3F88}" presName="parentLeftMargin" presStyleLbl="node1" presStyleIdx="1" presStyleCnt="4"/>
      <dgm:spPr/>
      <dgm:t>
        <a:bodyPr/>
        <a:lstStyle/>
        <a:p>
          <a:endParaRPr lang="en-US"/>
        </a:p>
      </dgm:t>
    </dgm:pt>
    <dgm:pt modelId="{2F8BB5C3-AA7F-401D-B871-FCB32D465A9C}" type="pres">
      <dgm:prSet presAssocID="{16C8BAD4-098A-4BD9-A986-957F28BF3F88}" presName="parentText" presStyleLbl="node1" presStyleIdx="2" presStyleCnt="4" custScaleX="124433">
        <dgm:presLayoutVars>
          <dgm:chMax val="0"/>
          <dgm:bulletEnabled val="1"/>
        </dgm:presLayoutVars>
      </dgm:prSet>
      <dgm:spPr/>
      <dgm:t>
        <a:bodyPr/>
        <a:lstStyle/>
        <a:p>
          <a:endParaRPr lang="en-US"/>
        </a:p>
      </dgm:t>
    </dgm:pt>
    <dgm:pt modelId="{EA21B756-83AD-4D08-813F-60FDBDFDC5F1}" type="pres">
      <dgm:prSet presAssocID="{16C8BAD4-098A-4BD9-A986-957F28BF3F88}" presName="negativeSpace" presStyleCnt="0"/>
      <dgm:spPr/>
      <dgm:t>
        <a:bodyPr/>
        <a:lstStyle/>
        <a:p>
          <a:endParaRPr lang="en-US"/>
        </a:p>
      </dgm:t>
    </dgm:pt>
    <dgm:pt modelId="{A1F3CB34-B019-4C36-BF33-EC2498776388}" type="pres">
      <dgm:prSet presAssocID="{16C8BAD4-098A-4BD9-A986-957F28BF3F88}" presName="childText" presStyleLbl="conFgAcc1" presStyleIdx="2" presStyleCnt="4">
        <dgm:presLayoutVars>
          <dgm:bulletEnabled val="1"/>
        </dgm:presLayoutVars>
      </dgm:prSet>
      <dgm:spPr/>
      <dgm:t>
        <a:bodyPr/>
        <a:lstStyle/>
        <a:p>
          <a:endParaRPr lang="en-US"/>
        </a:p>
      </dgm:t>
    </dgm:pt>
    <dgm:pt modelId="{E16E0660-2D17-49C8-9947-FA29270BC4E7}" type="pres">
      <dgm:prSet presAssocID="{4E19F7E3-97B8-4DA4-AE31-F21703A52F50}" presName="spaceBetweenRectangles" presStyleCnt="0"/>
      <dgm:spPr/>
      <dgm:t>
        <a:bodyPr/>
        <a:lstStyle/>
        <a:p>
          <a:endParaRPr lang="en-US"/>
        </a:p>
      </dgm:t>
    </dgm:pt>
    <dgm:pt modelId="{85CF6AD2-06E6-406E-94A5-931F284CCB8D}" type="pres">
      <dgm:prSet presAssocID="{0D123489-2C2C-447A-B062-B1643B3C9E1D}" presName="parentLin" presStyleCnt="0"/>
      <dgm:spPr/>
      <dgm:t>
        <a:bodyPr/>
        <a:lstStyle/>
        <a:p>
          <a:endParaRPr lang="en-US"/>
        </a:p>
      </dgm:t>
    </dgm:pt>
    <dgm:pt modelId="{0FC8CFA7-6D02-4EA9-9C6C-CA1E7C083ECA}" type="pres">
      <dgm:prSet presAssocID="{0D123489-2C2C-447A-B062-B1643B3C9E1D}" presName="parentLeftMargin" presStyleLbl="node1" presStyleIdx="2" presStyleCnt="4"/>
      <dgm:spPr/>
      <dgm:t>
        <a:bodyPr/>
        <a:lstStyle/>
        <a:p>
          <a:endParaRPr lang="en-US"/>
        </a:p>
      </dgm:t>
    </dgm:pt>
    <dgm:pt modelId="{990B9DD6-3922-4003-987B-7C9C7D76F318}" type="pres">
      <dgm:prSet presAssocID="{0D123489-2C2C-447A-B062-B1643B3C9E1D}" presName="parentText" presStyleLbl="node1" presStyleIdx="3" presStyleCnt="4" custScaleX="126419">
        <dgm:presLayoutVars>
          <dgm:chMax val="0"/>
          <dgm:bulletEnabled val="1"/>
        </dgm:presLayoutVars>
      </dgm:prSet>
      <dgm:spPr/>
      <dgm:t>
        <a:bodyPr/>
        <a:lstStyle/>
        <a:p>
          <a:endParaRPr lang="en-US"/>
        </a:p>
      </dgm:t>
    </dgm:pt>
    <dgm:pt modelId="{B527353F-1040-4EF2-BB56-8B4EBB79FE17}" type="pres">
      <dgm:prSet presAssocID="{0D123489-2C2C-447A-B062-B1643B3C9E1D}" presName="negativeSpace" presStyleCnt="0"/>
      <dgm:spPr/>
      <dgm:t>
        <a:bodyPr/>
        <a:lstStyle/>
        <a:p>
          <a:endParaRPr lang="en-US"/>
        </a:p>
      </dgm:t>
    </dgm:pt>
    <dgm:pt modelId="{108A0F1C-C15B-4742-B44F-DA572A9687BC}" type="pres">
      <dgm:prSet presAssocID="{0D123489-2C2C-447A-B062-B1643B3C9E1D}" presName="childText" presStyleLbl="conFgAcc1" presStyleIdx="3" presStyleCnt="4">
        <dgm:presLayoutVars>
          <dgm:bulletEnabled val="1"/>
        </dgm:presLayoutVars>
      </dgm:prSet>
      <dgm:spPr/>
      <dgm:t>
        <a:bodyPr/>
        <a:lstStyle/>
        <a:p>
          <a:endParaRPr lang="en-US"/>
        </a:p>
      </dgm:t>
    </dgm:pt>
  </dgm:ptLst>
  <dgm:cxnLst>
    <dgm:cxn modelId="{8E3335AF-C4F5-49EB-94D4-1E8017EA7460}" type="presOf" srcId="{16C8BAD4-098A-4BD9-A986-957F28BF3F88}" destId="{2F8BB5C3-AA7F-401D-B871-FCB32D465A9C}" srcOrd="1" destOrd="0" presId="urn:microsoft.com/office/officeart/2005/8/layout/list1"/>
    <dgm:cxn modelId="{5F12D980-6881-41B0-9484-2AE2F6B9562B}" srcId="{B1BA62BE-2A68-4C65-AD21-087F6B1D3E21}" destId="{0D123489-2C2C-447A-B062-B1643B3C9E1D}" srcOrd="3" destOrd="0" parTransId="{0C271C22-F0BB-4BC4-83B7-F84340E44DD9}" sibTransId="{0248F538-3375-4979-9FC7-485A73004D84}"/>
    <dgm:cxn modelId="{08DD74C4-1373-41B4-9C42-0157A80C4539}" type="presOf" srcId="{0D123489-2C2C-447A-B062-B1643B3C9E1D}" destId="{990B9DD6-3922-4003-987B-7C9C7D76F318}" srcOrd="1" destOrd="0" presId="urn:microsoft.com/office/officeart/2005/8/layout/list1"/>
    <dgm:cxn modelId="{F9669433-AB21-4153-8ED4-6D05307EE963}" type="presOf" srcId="{16D119E8-4877-468B-AC8D-E5CE4B00CB07}" destId="{50D87F13-2CB3-4375-AC97-D87CAADCBB24}" srcOrd="0" destOrd="0" presId="urn:microsoft.com/office/officeart/2005/8/layout/list1"/>
    <dgm:cxn modelId="{DDAA92F4-48BB-4F3B-A95E-633C00050ABF}" type="presOf" srcId="{0D123489-2C2C-447A-B062-B1643B3C9E1D}" destId="{0FC8CFA7-6D02-4EA9-9C6C-CA1E7C083ECA}" srcOrd="0" destOrd="0" presId="urn:microsoft.com/office/officeart/2005/8/layout/list1"/>
    <dgm:cxn modelId="{7F3C8E52-A9A2-4F6F-8766-AA4F6AE88683}" type="presOf" srcId="{16D119E8-4877-468B-AC8D-E5CE4B00CB07}" destId="{A69061AD-9FD6-4612-9CBF-ED470A08A5CA}" srcOrd="1" destOrd="0" presId="urn:microsoft.com/office/officeart/2005/8/layout/list1"/>
    <dgm:cxn modelId="{FC471128-A792-4118-B0F7-490CB4205FA4}" type="presOf" srcId="{16C8BAD4-098A-4BD9-A986-957F28BF3F88}" destId="{14553AC6-B900-424F-A3DA-ACCE8F1D688A}" srcOrd="0" destOrd="0" presId="urn:microsoft.com/office/officeart/2005/8/layout/list1"/>
    <dgm:cxn modelId="{A235B2C3-2EBB-4240-9DCA-59AE72BE0261}" type="presOf" srcId="{B1BA62BE-2A68-4C65-AD21-087F6B1D3E21}" destId="{C43CE56B-909B-410C-9329-7B9FDBB9EDA1}" srcOrd="0" destOrd="0" presId="urn:microsoft.com/office/officeart/2005/8/layout/list1"/>
    <dgm:cxn modelId="{32D7C8D3-77D0-4C23-A5AF-D53ABBD4570C}" srcId="{B1BA62BE-2A68-4C65-AD21-087F6B1D3E21}" destId="{16D119E8-4877-468B-AC8D-E5CE4B00CB07}" srcOrd="0" destOrd="0" parTransId="{48A1121B-A604-494A-B796-DD9FA8F0CD7F}" sibTransId="{960FDFE8-6287-4B3E-B24D-89A016E44E69}"/>
    <dgm:cxn modelId="{89AB346B-0503-4C41-B660-2BC418EE4D58}" srcId="{B1BA62BE-2A68-4C65-AD21-087F6B1D3E21}" destId="{D2C99201-D413-485A-AD0B-2B1B9E815B62}" srcOrd="1" destOrd="0" parTransId="{40FE49E4-3275-47EB-8B97-DCED90D29C7E}" sibTransId="{607A8464-8B8C-4E6C-98EB-96ED4C4BB5EF}"/>
    <dgm:cxn modelId="{7704086E-F0F2-4B7E-9F84-9B8DF7F38456}" type="presOf" srcId="{D2C99201-D413-485A-AD0B-2B1B9E815B62}" destId="{A2FF8E88-5CCF-4D5B-9358-A7609DCDC9E7}" srcOrd="1" destOrd="0" presId="urn:microsoft.com/office/officeart/2005/8/layout/list1"/>
    <dgm:cxn modelId="{955D417E-BE6F-4FAA-A926-052C6E1A9A9F}" srcId="{B1BA62BE-2A68-4C65-AD21-087F6B1D3E21}" destId="{16C8BAD4-098A-4BD9-A986-957F28BF3F88}" srcOrd="2" destOrd="0" parTransId="{02BFB3DC-3667-427C-9E7D-6576414238DA}" sibTransId="{4E19F7E3-97B8-4DA4-AE31-F21703A52F50}"/>
    <dgm:cxn modelId="{ADB861F7-F6D3-44A3-95AE-3274C9ABEFAA}" type="presOf" srcId="{D2C99201-D413-485A-AD0B-2B1B9E815B62}" destId="{3E70264F-227A-42B5-9153-DD50D9B9FA5D}" srcOrd="0" destOrd="0" presId="urn:microsoft.com/office/officeart/2005/8/layout/list1"/>
    <dgm:cxn modelId="{D7FAD979-A382-437E-87D6-AB9E86A7941D}" type="presParOf" srcId="{C43CE56B-909B-410C-9329-7B9FDBB9EDA1}" destId="{5F39C704-C950-4514-B6BC-FB78C852AB05}" srcOrd="0" destOrd="0" presId="urn:microsoft.com/office/officeart/2005/8/layout/list1"/>
    <dgm:cxn modelId="{408AAD57-D7F5-42E0-AF39-6A2B7025B051}" type="presParOf" srcId="{5F39C704-C950-4514-B6BC-FB78C852AB05}" destId="{50D87F13-2CB3-4375-AC97-D87CAADCBB24}" srcOrd="0" destOrd="0" presId="urn:microsoft.com/office/officeart/2005/8/layout/list1"/>
    <dgm:cxn modelId="{E48CFA45-47FA-432D-B5E6-DB5098F05D28}" type="presParOf" srcId="{5F39C704-C950-4514-B6BC-FB78C852AB05}" destId="{A69061AD-9FD6-4612-9CBF-ED470A08A5CA}" srcOrd="1" destOrd="0" presId="urn:microsoft.com/office/officeart/2005/8/layout/list1"/>
    <dgm:cxn modelId="{CFB41707-3B49-499E-8F02-9B48617ED397}" type="presParOf" srcId="{C43CE56B-909B-410C-9329-7B9FDBB9EDA1}" destId="{83099D24-BD89-4B99-825C-EFCA52EA5C0E}" srcOrd="1" destOrd="0" presId="urn:microsoft.com/office/officeart/2005/8/layout/list1"/>
    <dgm:cxn modelId="{DE95FE97-BEC9-4DE5-A406-2EF94222198E}" type="presParOf" srcId="{C43CE56B-909B-410C-9329-7B9FDBB9EDA1}" destId="{22DADC11-F8B6-431C-8A1C-B2088360F5FE}" srcOrd="2" destOrd="0" presId="urn:microsoft.com/office/officeart/2005/8/layout/list1"/>
    <dgm:cxn modelId="{10B8BD4B-D0E3-43A6-869E-CA520327444B}" type="presParOf" srcId="{C43CE56B-909B-410C-9329-7B9FDBB9EDA1}" destId="{3B962BFC-2850-4CCA-9464-A72A073FE2E5}" srcOrd="3" destOrd="0" presId="urn:microsoft.com/office/officeart/2005/8/layout/list1"/>
    <dgm:cxn modelId="{66E4831D-C03E-47CB-8DBC-D5B64ECBFFF9}" type="presParOf" srcId="{C43CE56B-909B-410C-9329-7B9FDBB9EDA1}" destId="{C5FD6627-3332-493F-AF76-73173FD23ACE}" srcOrd="4" destOrd="0" presId="urn:microsoft.com/office/officeart/2005/8/layout/list1"/>
    <dgm:cxn modelId="{D58C8011-A8DD-4AEC-B3C5-100C200216C7}" type="presParOf" srcId="{C5FD6627-3332-493F-AF76-73173FD23ACE}" destId="{3E70264F-227A-42B5-9153-DD50D9B9FA5D}" srcOrd="0" destOrd="0" presId="urn:microsoft.com/office/officeart/2005/8/layout/list1"/>
    <dgm:cxn modelId="{50802625-B71B-44E9-951A-C09628CA25E1}" type="presParOf" srcId="{C5FD6627-3332-493F-AF76-73173FD23ACE}" destId="{A2FF8E88-5CCF-4D5B-9358-A7609DCDC9E7}" srcOrd="1" destOrd="0" presId="urn:microsoft.com/office/officeart/2005/8/layout/list1"/>
    <dgm:cxn modelId="{6C1F5873-3147-40EE-B24E-0449993A47C2}" type="presParOf" srcId="{C43CE56B-909B-410C-9329-7B9FDBB9EDA1}" destId="{F7E94FC5-6391-45AB-9F39-693DA7D3AF66}" srcOrd="5" destOrd="0" presId="urn:microsoft.com/office/officeart/2005/8/layout/list1"/>
    <dgm:cxn modelId="{985066B9-8D7A-4842-A685-52F992A1CC0A}" type="presParOf" srcId="{C43CE56B-909B-410C-9329-7B9FDBB9EDA1}" destId="{115EFCC3-CA2B-4C5C-8BC9-284748F623D4}" srcOrd="6" destOrd="0" presId="urn:microsoft.com/office/officeart/2005/8/layout/list1"/>
    <dgm:cxn modelId="{4DEEDA31-44A9-4E34-8A9B-4A87B6A25C61}" type="presParOf" srcId="{C43CE56B-909B-410C-9329-7B9FDBB9EDA1}" destId="{61833E44-6B1B-4854-A09A-3BE4920C3091}" srcOrd="7" destOrd="0" presId="urn:microsoft.com/office/officeart/2005/8/layout/list1"/>
    <dgm:cxn modelId="{92D4FB43-CF5B-44A1-81EC-8B0E31912862}" type="presParOf" srcId="{C43CE56B-909B-410C-9329-7B9FDBB9EDA1}" destId="{75AFA087-80E3-4B47-83F5-B55168747C18}" srcOrd="8" destOrd="0" presId="urn:microsoft.com/office/officeart/2005/8/layout/list1"/>
    <dgm:cxn modelId="{17A1BEB1-96DA-4919-BA27-4184DCAE4E0E}" type="presParOf" srcId="{75AFA087-80E3-4B47-83F5-B55168747C18}" destId="{14553AC6-B900-424F-A3DA-ACCE8F1D688A}" srcOrd="0" destOrd="0" presId="urn:microsoft.com/office/officeart/2005/8/layout/list1"/>
    <dgm:cxn modelId="{025D0E3B-6C42-4123-B77B-B4F79DC3D5A9}" type="presParOf" srcId="{75AFA087-80E3-4B47-83F5-B55168747C18}" destId="{2F8BB5C3-AA7F-401D-B871-FCB32D465A9C}" srcOrd="1" destOrd="0" presId="urn:microsoft.com/office/officeart/2005/8/layout/list1"/>
    <dgm:cxn modelId="{1E0F1A2A-27E9-4315-8C88-967B484E05DB}" type="presParOf" srcId="{C43CE56B-909B-410C-9329-7B9FDBB9EDA1}" destId="{EA21B756-83AD-4D08-813F-60FDBDFDC5F1}" srcOrd="9" destOrd="0" presId="urn:microsoft.com/office/officeart/2005/8/layout/list1"/>
    <dgm:cxn modelId="{72433A81-72A4-4FD3-9D34-13A1DE191D7D}" type="presParOf" srcId="{C43CE56B-909B-410C-9329-7B9FDBB9EDA1}" destId="{A1F3CB34-B019-4C36-BF33-EC2498776388}" srcOrd="10" destOrd="0" presId="urn:microsoft.com/office/officeart/2005/8/layout/list1"/>
    <dgm:cxn modelId="{AC81B82C-1253-4C9C-BAD5-B7074CE8C3EB}" type="presParOf" srcId="{C43CE56B-909B-410C-9329-7B9FDBB9EDA1}" destId="{E16E0660-2D17-49C8-9947-FA29270BC4E7}" srcOrd="11" destOrd="0" presId="urn:microsoft.com/office/officeart/2005/8/layout/list1"/>
    <dgm:cxn modelId="{393C7CA2-4A5D-403B-AD97-227F8EEC18C8}" type="presParOf" srcId="{C43CE56B-909B-410C-9329-7B9FDBB9EDA1}" destId="{85CF6AD2-06E6-406E-94A5-931F284CCB8D}" srcOrd="12" destOrd="0" presId="urn:microsoft.com/office/officeart/2005/8/layout/list1"/>
    <dgm:cxn modelId="{EB6C9694-0546-4393-82AB-B1BA883BF7A4}" type="presParOf" srcId="{85CF6AD2-06E6-406E-94A5-931F284CCB8D}" destId="{0FC8CFA7-6D02-4EA9-9C6C-CA1E7C083ECA}" srcOrd="0" destOrd="0" presId="urn:microsoft.com/office/officeart/2005/8/layout/list1"/>
    <dgm:cxn modelId="{163F0FDF-D00B-4858-BE8D-09484DD5553E}" type="presParOf" srcId="{85CF6AD2-06E6-406E-94A5-931F284CCB8D}" destId="{990B9DD6-3922-4003-987B-7C9C7D76F318}" srcOrd="1" destOrd="0" presId="urn:microsoft.com/office/officeart/2005/8/layout/list1"/>
    <dgm:cxn modelId="{1982A06F-B824-4844-94FD-C809D3A47444}" type="presParOf" srcId="{C43CE56B-909B-410C-9329-7B9FDBB9EDA1}" destId="{B527353F-1040-4EF2-BB56-8B4EBB79FE17}" srcOrd="13" destOrd="0" presId="urn:microsoft.com/office/officeart/2005/8/layout/list1"/>
    <dgm:cxn modelId="{B2CF7579-C817-4A67-8A3A-6489008C9274}" type="presParOf" srcId="{C43CE56B-909B-410C-9329-7B9FDBB9EDA1}" destId="{108A0F1C-C15B-4742-B44F-DA572A9687BC}" srcOrd="14"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i-IN"/>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F0EAD6-C827-46D5-AE28-7350236DE453}" type="datetimeFigureOut">
              <a:rPr lang="hi-IN" smtClean="0"/>
              <a:pPr/>
              <a:t>सोमवार, 4 वैशाख 1939</a:t>
            </a:fld>
            <a:endParaRPr lang="hi-IN"/>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i-IN"/>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i-IN"/>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i-IN"/>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52E00F-F857-47CB-A7E1-67224C70CB08}" type="slidenum">
              <a:rPr lang="hi-IN" smtClean="0"/>
              <a:pPr/>
              <a:t>‹#›</a:t>
            </a:fld>
            <a:endParaRPr lang="hi-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hi-IN" dirty="0"/>
          </a:p>
        </p:txBody>
      </p:sp>
      <p:sp>
        <p:nvSpPr>
          <p:cNvPr id="4" name="عنصر نائب لرقم الشريحة 3"/>
          <p:cNvSpPr>
            <a:spLocks noGrp="1"/>
          </p:cNvSpPr>
          <p:nvPr>
            <p:ph type="sldNum" sz="quarter" idx="10"/>
          </p:nvPr>
        </p:nvSpPr>
        <p:spPr/>
        <p:txBody>
          <a:bodyPr/>
          <a:lstStyle/>
          <a:p>
            <a:fld id="{1252E00F-F857-47CB-A7E1-67224C70CB08}" type="slidenum">
              <a:rPr lang="hi-IN" smtClean="0"/>
              <a:pPr/>
              <a:t>18</a:t>
            </a:fld>
            <a:endParaRPr lang="hi-I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D6DDBF85-284F-4A63-A7D6-CE01EC3ED2C9}" type="datetimeFigureOut">
              <a:rPr lang="hi-IN" smtClean="0"/>
              <a:pPr/>
              <a:t>सोमवार, 4 वैशाख 1939</a:t>
            </a:fld>
            <a:endParaRPr lang="hi-IN"/>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hi-IN"/>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ED7AF871-3C51-436D-9586-E33ECB884AA6}" type="slidenum">
              <a:rPr lang="hi-IN" smtClean="0"/>
              <a:pPr/>
              <a:t>‹#›</a:t>
            </a:fld>
            <a:endParaRPr lang="hi-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D6DDBF85-284F-4A63-A7D6-CE01EC3ED2C9}" type="datetimeFigureOut">
              <a:rPr lang="hi-IN" smtClean="0"/>
              <a:pPr/>
              <a:t>सोमवार, 4 वैशाख 1939</a:t>
            </a:fld>
            <a:endParaRPr lang="hi-IN"/>
          </a:p>
        </p:txBody>
      </p:sp>
      <p:sp>
        <p:nvSpPr>
          <p:cNvPr id="5" name="عنصر نائب للتذييل 4"/>
          <p:cNvSpPr>
            <a:spLocks noGrp="1"/>
          </p:cNvSpPr>
          <p:nvPr>
            <p:ph type="ftr" sz="quarter" idx="11"/>
          </p:nvPr>
        </p:nvSpPr>
        <p:spPr/>
        <p:txBody>
          <a:bodyPr/>
          <a:lstStyle>
            <a:extLst/>
          </a:lstStyle>
          <a:p>
            <a:endParaRPr lang="hi-IN"/>
          </a:p>
        </p:txBody>
      </p:sp>
      <p:sp>
        <p:nvSpPr>
          <p:cNvPr id="6" name="عنصر نائب لرقم الشريحة 5"/>
          <p:cNvSpPr>
            <a:spLocks noGrp="1"/>
          </p:cNvSpPr>
          <p:nvPr>
            <p:ph type="sldNum" sz="quarter" idx="12"/>
          </p:nvPr>
        </p:nvSpPr>
        <p:spPr/>
        <p:txBody>
          <a:bodyPr/>
          <a:lstStyle>
            <a:extLst/>
          </a:lstStyle>
          <a:p>
            <a:fld id="{ED7AF871-3C51-436D-9586-E33ECB884AA6}" type="slidenum">
              <a:rPr lang="hi-IN" smtClean="0"/>
              <a:pPr/>
              <a:t>‹#›</a:t>
            </a:fld>
            <a:endParaRPr lang="hi-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D6DDBF85-284F-4A63-A7D6-CE01EC3ED2C9}" type="datetimeFigureOut">
              <a:rPr lang="hi-IN" smtClean="0"/>
              <a:pPr/>
              <a:t>सोमवार, 4 वैशाख 1939</a:t>
            </a:fld>
            <a:endParaRPr lang="hi-IN"/>
          </a:p>
        </p:txBody>
      </p:sp>
      <p:sp>
        <p:nvSpPr>
          <p:cNvPr id="5" name="عنصر نائب للتذييل 4"/>
          <p:cNvSpPr>
            <a:spLocks noGrp="1"/>
          </p:cNvSpPr>
          <p:nvPr>
            <p:ph type="ftr" sz="quarter" idx="11"/>
          </p:nvPr>
        </p:nvSpPr>
        <p:spPr/>
        <p:txBody>
          <a:bodyPr/>
          <a:lstStyle>
            <a:extLst/>
          </a:lstStyle>
          <a:p>
            <a:endParaRPr lang="hi-IN"/>
          </a:p>
        </p:txBody>
      </p:sp>
      <p:sp>
        <p:nvSpPr>
          <p:cNvPr id="6" name="عنصر نائب لرقم الشريحة 5"/>
          <p:cNvSpPr>
            <a:spLocks noGrp="1"/>
          </p:cNvSpPr>
          <p:nvPr>
            <p:ph type="sldNum" sz="quarter" idx="12"/>
          </p:nvPr>
        </p:nvSpPr>
        <p:spPr/>
        <p:txBody>
          <a:bodyPr/>
          <a:lstStyle>
            <a:extLst/>
          </a:lstStyle>
          <a:p>
            <a:fld id="{ED7AF871-3C51-436D-9586-E33ECB884AA6}" type="slidenum">
              <a:rPr lang="hi-IN" smtClean="0"/>
              <a:pPr/>
              <a:t>‹#›</a:t>
            </a:fld>
            <a:endParaRPr lang="hi-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1"/>
      </p:bgRef>
    </p:bg>
    <p:spTree>
      <p:nvGrpSpPr>
        <p:cNvPr id="1" name=""/>
        <p:cNvGrpSpPr/>
        <p:nvPr/>
      </p:nvGrpSpPr>
      <p:grpSpPr>
        <a:xfrm>
          <a:off x="0" y="0"/>
          <a:ext cx="0" cy="0"/>
          <a:chOff x="0" y="0"/>
          <a:chExt cx="0" cy="0"/>
        </a:xfrm>
      </p:grpSpPr>
      <p:sp>
        <p:nvSpPr>
          <p:cNvPr id="12" name="مستطيل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مستطيل مستدير الزوايا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عنوان فرعي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p:txBody>
          <a:bodyPr/>
          <a:lstStyle/>
          <a:p>
            <a:fld id="{D6DDBF85-284F-4A63-A7D6-CE01EC3ED2C9}" type="datetimeFigureOut">
              <a:rPr lang="hi-IN" smtClean="0"/>
              <a:pPr/>
              <a:t>सोमवार, 4 वैशाख 1939</a:t>
            </a:fld>
            <a:endParaRPr lang="hi-IN"/>
          </a:p>
        </p:txBody>
      </p:sp>
      <p:sp>
        <p:nvSpPr>
          <p:cNvPr id="17" name="عنصر نائب للتذييل 16"/>
          <p:cNvSpPr>
            <a:spLocks noGrp="1"/>
          </p:cNvSpPr>
          <p:nvPr>
            <p:ph type="ftr" sz="quarter" idx="11"/>
          </p:nvPr>
        </p:nvSpPr>
        <p:spPr/>
        <p:txBody>
          <a:bodyPr/>
          <a:lstStyle/>
          <a:p>
            <a:endParaRPr lang="hi-IN"/>
          </a:p>
        </p:txBody>
      </p:sp>
      <p:sp>
        <p:nvSpPr>
          <p:cNvPr id="29" name="عنصر نائب لرقم الشريحة 28"/>
          <p:cNvSpPr>
            <a:spLocks noGrp="1"/>
          </p:cNvSpPr>
          <p:nvPr>
            <p:ph type="sldNum" sz="quarter" idx="12"/>
          </p:nvPr>
        </p:nvSpPr>
        <p:spPr/>
        <p:txBody>
          <a:bodyPr lIns="0" tIns="0" rIns="0" bIns="0">
            <a:noAutofit/>
          </a:bodyPr>
          <a:lstStyle>
            <a:lvl1pPr>
              <a:defRPr sz="1400">
                <a:solidFill>
                  <a:srgbClr val="FFFFFF"/>
                </a:solidFill>
              </a:defRPr>
            </a:lvl1pPr>
          </a:lstStyle>
          <a:p>
            <a:fld id="{ED7AF871-3C51-436D-9586-E33ECB884AA6}" type="slidenum">
              <a:rPr lang="hi-IN" smtClean="0"/>
              <a:pPr/>
              <a:t>‹#›</a:t>
            </a:fld>
            <a:endParaRPr lang="hi-IN"/>
          </a:p>
        </p:txBody>
      </p:sp>
      <p:sp>
        <p:nvSpPr>
          <p:cNvPr id="7" name="مستطيل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D6DDBF85-284F-4A63-A7D6-CE01EC3ED2C9}" type="datetimeFigureOut">
              <a:rPr lang="hi-IN" smtClean="0"/>
              <a:pPr/>
              <a:t>सोमवार, 4 वैशाख 1939</a:t>
            </a:fld>
            <a:endParaRPr lang="hi-IN"/>
          </a:p>
        </p:txBody>
      </p:sp>
      <p:sp>
        <p:nvSpPr>
          <p:cNvPr id="5" name="عنصر نائب للتذييل 4"/>
          <p:cNvSpPr>
            <a:spLocks noGrp="1"/>
          </p:cNvSpPr>
          <p:nvPr>
            <p:ph type="ftr" sz="quarter" idx="11"/>
          </p:nvPr>
        </p:nvSpPr>
        <p:spPr/>
        <p:txBody>
          <a:bodyPr/>
          <a:lstStyle/>
          <a:p>
            <a:endParaRPr lang="hi-IN"/>
          </a:p>
        </p:txBody>
      </p:sp>
      <p:sp>
        <p:nvSpPr>
          <p:cNvPr id="6" name="عنصر نائب لرقم الشريحة 5"/>
          <p:cNvSpPr>
            <a:spLocks noGrp="1"/>
          </p:cNvSpPr>
          <p:nvPr>
            <p:ph type="sldNum" sz="quarter" idx="12"/>
          </p:nvPr>
        </p:nvSpPr>
        <p:spPr/>
        <p:txBody>
          <a:bodyPr/>
          <a:lstStyle/>
          <a:p>
            <a:fld id="{ED7AF871-3C51-436D-9586-E33ECB884AA6}" type="slidenum">
              <a:rPr lang="hi-IN" smtClean="0"/>
              <a:pPr/>
              <a:t>‹#›</a:t>
            </a:fld>
            <a:endParaRPr lang="hi-IN"/>
          </a:p>
        </p:txBody>
      </p:sp>
      <p:sp>
        <p:nvSpPr>
          <p:cNvPr id="8" name="عنصر نائب للمحتوى 7"/>
          <p:cNvSpPr>
            <a:spLocks noGrp="1"/>
          </p:cNvSpPr>
          <p:nvPr>
            <p:ph sz="quarter" idx="1"/>
          </p:nvPr>
        </p:nvSpPr>
        <p:spPr>
          <a:xfrm>
            <a:off x="914400" y="1447800"/>
            <a:ext cx="7772400" cy="45720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11" name="مستطيل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مستطيل مستدير الزوايا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722313" y="952500"/>
            <a:ext cx="7772400" cy="1362075"/>
          </a:xfrm>
        </p:spPr>
        <p:txBody>
          <a:bodyPr anchor="b" anchorCtr="0"/>
          <a:lstStyle>
            <a:lvl1pPr algn="l">
              <a:buNone/>
              <a:defRPr sz="4000" b="0" cap="none"/>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6DDBF85-284F-4A63-A7D6-CE01EC3ED2C9}" type="datetimeFigureOut">
              <a:rPr lang="hi-IN" smtClean="0"/>
              <a:pPr/>
              <a:t>सोमवार, 4 वैशाख 1939</a:t>
            </a:fld>
            <a:endParaRPr lang="hi-IN"/>
          </a:p>
        </p:txBody>
      </p:sp>
      <p:sp>
        <p:nvSpPr>
          <p:cNvPr id="5" name="عنصر نائب للتذييل 4"/>
          <p:cNvSpPr>
            <a:spLocks noGrp="1"/>
          </p:cNvSpPr>
          <p:nvPr>
            <p:ph type="ftr" sz="quarter" idx="11"/>
          </p:nvPr>
        </p:nvSpPr>
        <p:spPr>
          <a:xfrm>
            <a:off x="800100" y="6172200"/>
            <a:ext cx="4000500" cy="457200"/>
          </a:xfrm>
        </p:spPr>
        <p:txBody>
          <a:bodyPr/>
          <a:lstStyle/>
          <a:p>
            <a:endParaRPr lang="hi-IN"/>
          </a:p>
        </p:txBody>
      </p:sp>
      <p:sp>
        <p:nvSpPr>
          <p:cNvPr id="7" name="مستطيل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a:off x="146304" y="6208776"/>
            <a:ext cx="457200" cy="457200"/>
          </a:xfrm>
        </p:spPr>
        <p:txBody>
          <a:bodyPr/>
          <a:lstStyle/>
          <a:p>
            <a:fld id="{ED7AF871-3C51-436D-9586-E33ECB884AA6}" type="slidenum">
              <a:rPr lang="hi-IN" smtClean="0"/>
              <a:pPr/>
              <a:t>‹#›</a:t>
            </a:fld>
            <a:endParaRPr lang="hi-IN"/>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D6DDBF85-284F-4A63-A7D6-CE01EC3ED2C9}" type="datetimeFigureOut">
              <a:rPr lang="hi-IN" smtClean="0"/>
              <a:pPr/>
              <a:t>सोमवार, 4 वैशाख 1939</a:t>
            </a:fld>
            <a:endParaRPr lang="hi-IN"/>
          </a:p>
        </p:txBody>
      </p:sp>
      <p:sp>
        <p:nvSpPr>
          <p:cNvPr id="6" name="عنصر نائب للتذييل 5"/>
          <p:cNvSpPr>
            <a:spLocks noGrp="1"/>
          </p:cNvSpPr>
          <p:nvPr>
            <p:ph type="ftr" sz="quarter" idx="11"/>
          </p:nvPr>
        </p:nvSpPr>
        <p:spPr/>
        <p:txBody>
          <a:bodyPr/>
          <a:lstStyle/>
          <a:p>
            <a:endParaRPr lang="hi-IN"/>
          </a:p>
        </p:txBody>
      </p:sp>
      <p:sp>
        <p:nvSpPr>
          <p:cNvPr id="7" name="عنصر نائب لرقم الشريحة 6"/>
          <p:cNvSpPr>
            <a:spLocks noGrp="1"/>
          </p:cNvSpPr>
          <p:nvPr>
            <p:ph type="sldNum" sz="quarter" idx="12"/>
          </p:nvPr>
        </p:nvSpPr>
        <p:spPr/>
        <p:txBody>
          <a:bodyPr/>
          <a:lstStyle/>
          <a:p>
            <a:fld id="{ED7AF871-3C51-436D-9586-E33ECB884AA6}" type="slidenum">
              <a:rPr lang="hi-IN" smtClean="0"/>
              <a:pPr/>
              <a:t>‹#›</a:t>
            </a:fld>
            <a:endParaRPr lang="hi-IN"/>
          </a:p>
        </p:txBody>
      </p:sp>
      <p:sp>
        <p:nvSpPr>
          <p:cNvPr id="9" name="عنصر نائب للمحتوى 8"/>
          <p:cNvSpPr>
            <a:spLocks noGrp="1"/>
          </p:cNvSpPr>
          <p:nvPr>
            <p:ph sz="quarter" idx="1"/>
          </p:nvPr>
        </p:nvSpPr>
        <p:spPr>
          <a:xfrm>
            <a:off x="914400" y="1447800"/>
            <a:ext cx="3749040" cy="45720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933950" y="1447800"/>
            <a:ext cx="3749040" cy="45720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273050"/>
            <a:ext cx="7772400" cy="1143000"/>
          </a:xfrm>
        </p:spPr>
        <p:txBody>
          <a:bodyPr anchor="b" anchorCtr="0"/>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7" name="عنصر نائب للتاريخ 6"/>
          <p:cNvSpPr>
            <a:spLocks noGrp="1"/>
          </p:cNvSpPr>
          <p:nvPr>
            <p:ph type="dt" sz="half" idx="10"/>
          </p:nvPr>
        </p:nvSpPr>
        <p:spPr/>
        <p:txBody>
          <a:bodyPr/>
          <a:lstStyle/>
          <a:p>
            <a:fld id="{D6DDBF85-284F-4A63-A7D6-CE01EC3ED2C9}" type="datetimeFigureOut">
              <a:rPr lang="hi-IN" smtClean="0"/>
              <a:pPr/>
              <a:t>सोमवार, 4 वैशाख 1939</a:t>
            </a:fld>
            <a:endParaRPr lang="hi-IN"/>
          </a:p>
        </p:txBody>
      </p:sp>
      <p:sp>
        <p:nvSpPr>
          <p:cNvPr id="8" name="عنصر نائب للتذييل 7"/>
          <p:cNvSpPr>
            <a:spLocks noGrp="1"/>
          </p:cNvSpPr>
          <p:nvPr>
            <p:ph type="ftr" sz="quarter" idx="11"/>
          </p:nvPr>
        </p:nvSpPr>
        <p:spPr/>
        <p:txBody>
          <a:bodyPr/>
          <a:lstStyle/>
          <a:p>
            <a:endParaRPr lang="hi-IN"/>
          </a:p>
        </p:txBody>
      </p:sp>
      <p:sp>
        <p:nvSpPr>
          <p:cNvPr id="9" name="عنصر نائب لرقم الشريحة 8"/>
          <p:cNvSpPr>
            <a:spLocks noGrp="1"/>
          </p:cNvSpPr>
          <p:nvPr>
            <p:ph type="sldNum" sz="quarter" idx="12"/>
          </p:nvPr>
        </p:nvSpPr>
        <p:spPr/>
        <p:txBody>
          <a:bodyPr/>
          <a:lstStyle/>
          <a:p>
            <a:fld id="{ED7AF871-3C51-436D-9586-E33ECB884AA6}" type="slidenum">
              <a:rPr lang="hi-IN" smtClean="0"/>
              <a:pPr/>
              <a:t>‹#›</a:t>
            </a:fld>
            <a:endParaRPr lang="hi-IN"/>
          </a:p>
        </p:txBody>
      </p:sp>
      <p:sp>
        <p:nvSpPr>
          <p:cNvPr id="11" name="عنصر نائب للمحتوى 10"/>
          <p:cNvSpPr>
            <a:spLocks noGrp="1"/>
          </p:cNvSpPr>
          <p:nvPr>
            <p:ph sz="half" idx="2"/>
          </p:nvPr>
        </p:nvSpPr>
        <p:spPr>
          <a:xfrm>
            <a:off x="914400" y="2247900"/>
            <a:ext cx="3733800" cy="38862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half" idx="4"/>
          </p:nvPr>
        </p:nvSpPr>
        <p:spPr>
          <a:xfrm>
            <a:off x="4953000" y="2247900"/>
            <a:ext cx="3733800" cy="38862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D6DDBF85-284F-4A63-A7D6-CE01EC3ED2C9}" type="datetimeFigureOut">
              <a:rPr lang="hi-IN" smtClean="0"/>
              <a:pPr/>
              <a:t>सोमवार, 4 वैशाख 1939</a:t>
            </a:fld>
            <a:endParaRPr lang="hi-IN"/>
          </a:p>
        </p:txBody>
      </p:sp>
      <p:sp>
        <p:nvSpPr>
          <p:cNvPr id="4" name="عنصر نائب للتذييل 3"/>
          <p:cNvSpPr>
            <a:spLocks noGrp="1"/>
          </p:cNvSpPr>
          <p:nvPr>
            <p:ph type="ftr" sz="quarter" idx="11"/>
          </p:nvPr>
        </p:nvSpPr>
        <p:spPr/>
        <p:txBody>
          <a:bodyPr/>
          <a:lstStyle/>
          <a:p>
            <a:endParaRPr lang="hi-IN"/>
          </a:p>
        </p:txBody>
      </p:sp>
      <p:sp>
        <p:nvSpPr>
          <p:cNvPr id="5" name="عنصر نائب لرقم الشريحة 4"/>
          <p:cNvSpPr>
            <a:spLocks noGrp="1"/>
          </p:cNvSpPr>
          <p:nvPr>
            <p:ph type="sldNum" sz="quarter" idx="12"/>
          </p:nvPr>
        </p:nvSpPr>
        <p:spPr/>
        <p:txBody>
          <a:bodyPr/>
          <a:lstStyle/>
          <a:p>
            <a:fld id="{ED7AF871-3C51-436D-9586-E33ECB884AA6}" type="slidenum">
              <a:rPr lang="hi-IN" smtClean="0"/>
              <a:pPr/>
              <a:t>‹#›</a:t>
            </a:fld>
            <a:endParaRPr lang="hi-I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6DDBF85-284F-4A63-A7D6-CE01EC3ED2C9}" type="datetimeFigureOut">
              <a:rPr lang="hi-IN" smtClean="0"/>
              <a:pPr/>
              <a:t>सोमवार, 4 वैशाख 1939</a:t>
            </a:fld>
            <a:endParaRPr lang="hi-IN"/>
          </a:p>
        </p:txBody>
      </p:sp>
      <p:sp>
        <p:nvSpPr>
          <p:cNvPr id="3" name="عنصر نائب للتذييل 2"/>
          <p:cNvSpPr>
            <a:spLocks noGrp="1"/>
          </p:cNvSpPr>
          <p:nvPr>
            <p:ph type="ftr" sz="quarter" idx="11"/>
          </p:nvPr>
        </p:nvSpPr>
        <p:spPr/>
        <p:txBody>
          <a:bodyPr/>
          <a:lstStyle/>
          <a:p>
            <a:endParaRPr lang="hi-IN"/>
          </a:p>
        </p:txBody>
      </p:sp>
      <p:sp>
        <p:nvSpPr>
          <p:cNvPr id="4" name="عنصر نائب لرقم الشريحة 3"/>
          <p:cNvSpPr>
            <a:spLocks noGrp="1"/>
          </p:cNvSpPr>
          <p:nvPr>
            <p:ph type="sldNum" sz="quarter" idx="12"/>
          </p:nvPr>
        </p:nvSpPr>
        <p:spPr/>
        <p:txBody>
          <a:bodyPr/>
          <a:lstStyle/>
          <a:p>
            <a:fld id="{ED7AF871-3C51-436D-9586-E33ECB884AA6}" type="slidenum">
              <a:rPr lang="hi-IN" smtClean="0"/>
              <a:pPr/>
              <a:t>‹#›</a:t>
            </a:fld>
            <a:endParaRPr lang="hi-I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8" name="مستطيل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مستطيل مستدير الزوايا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914400" y="273050"/>
            <a:ext cx="7772400" cy="1143000"/>
          </a:xfrm>
        </p:spPr>
        <p:txBody>
          <a:bodyPr anchor="b" anchorCtr="0"/>
          <a:lstStyle>
            <a:lvl1pPr algn="l">
              <a:buNone/>
              <a:defRPr sz="4000" b="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6DDBF85-284F-4A63-A7D6-CE01EC3ED2C9}" type="datetimeFigureOut">
              <a:rPr lang="hi-IN" smtClean="0"/>
              <a:pPr/>
              <a:t>सोमवार, 4 वैशाख 1939</a:t>
            </a:fld>
            <a:endParaRPr lang="hi-IN"/>
          </a:p>
        </p:txBody>
      </p:sp>
      <p:sp>
        <p:nvSpPr>
          <p:cNvPr id="6" name="عنصر نائب للتذييل 5"/>
          <p:cNvSpPr>
            <a:spLocks noGrp="1"/>
          </p:cNvSpPr>
          <p:nvPr>
            <p:ph type="ftr" sz="quarter" idx="11"/>
          </p:nvPr>
        </p:nvSpPr>
        <p:spPr/>
        <p:txBody>
          <a:bodyPr/>
          <a:lstStyle/>
          <a:p>
            <a:endParaRPr lang="hi-IN"/>
          </a:p>
        </p:txBody>
      </p:sp>
      <p:sp>
        <p:nvSpPr>
          <p:cNvPr id="7" name="عنصر نائب لرقم الشريحة 6"/>
          <p:cNvSpPr>
            <a:spLocks noGrp="1"/>
          </p:cNvSpPr>
          <p:nvPr>
            <p:ph type="sldNum" sz="quarter" idx="12"/>
          </p:nvPr>
        </p:nvSpPr>
        <p:spPr/>
        <p:txBody>
          <a:bodyPr/>
          <a:lstStyle/>
          <a:p>
            <a:fld id="{ED7AF871-3C51-436D-9586-E33ECB884AA6}" type="slidenum">
              <a:rPr lang="hi-IN" smtClean="0"/>
              <a:pPr/>
              <a:t>‹#›</a:t>
            </a:fld>
            <a:endParaRPr lang="hi-IN"/>
          </a:p>
        </p:txBody>
      </p:sp>
      <p:sp>
        <p:nvSpPr>
          <p:cNvPr id="11" name="عنصر نائب للمحتوى 10"/>
          <p:cNvSpPr>
            <a:spLocks noGrp="1"/>
          </p:cNvSpPr>
          <p:nvPr>
            <p:ph sz="quarter" idx="1"/>
          </p:nvPr>
        </p:nvSpPr>
        <p:spPr>
          <a:xfrm>
            <a:off x="2971800" y="1600200"/>
            <a:ext cx="5715000" cy="44958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D6DDBF85-284F-4A63-A7D6-CE01EC3ED2C9}" type="datetimeFigureOut">
              <a:rPr lang="hi-IN" smtClean="0"/>
              <a:pPr/>
              <a:t>सोमवार, 4 वैशाख 1939</a:t>
            </a:fld>
            <a:endParaRPr lang="hi-IN"/>
          </a:p>
        </p:txBody>
      </p:sp>
      <p:sp>
        <p:nvSpPr>
          <p:cNvPr id="5" name="عنصر نائب للتذييل 4"/>
          <p:cNvSpPr>
            <a:spLocks noGrp="1"/>
          </p:cNvSpPr>
          <p:nvPr>
            <p:ph type="ftr" sz="quarter" idx="11"/>
          </p:nvPr>
        </p:nvSpPr>
        <p:spPr/>
        <p:txBody>
          <a:bodyPr/>
          <a:lstStyle>
            <a:extLst/>
          </a:lstStyle>
          <a:p>
            <a:endParaRPr lang="hi-IN"/>
          </a:p>
        </p:txBody>
      </p:sp>
      <p:sp>
        <p:nvSpPr>
          <p:cNvPr id="6" name="عنصر نائب لرقم الشريحة 5"/>
          <p:cNvSpPr>
            <a:spLocks noGrp="1"/>
          </p:cNvSpPr>
          <p:nvPr>
            <p:ph type="sldNum" sz="quarter" idx="12"/>
          </p:nvPr>
        </p:nvSpPr>
        <p:spPr/>
        <p:txBody>
          <a:bodyPr/>
          <a:lstStyle>
            <a:extLst/>
          </a:lstStyle>
          <a:p>
            <a:fld id="{ED7AF871-3C51-436D-9586-E33ECB884AA6}" type="slidenum">
              <a:rPr lang="hi-IN" smtClean="0"/>
              <a:pPr/>
              <a:t>‹#›</a:t>
            </a:fld>
            <a:endParaRPr lang="hi-IN"/>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6DDBF85-284F-4A63-A7D6-CE01EC3ED2C9}" type="datetimeFigureOut">
              <a:rPr lang="hi-IN" smtClean="0"/>
              <a:pPr/>
              <a:t>सोमवार, 4 वैशाख 1939</a:t>
            </a:fld>
            <a:endParaRPr lang="hi-IN"/>
          </a:p>
        </p:txBody>
      </p:sp>
      <p:sp>
        <p:nvSpPr>
          <p:cNvPr id="6" name="عنصر نائب للتذييل 5"/>
          <p:cNvSpPr>
            <a:spLocks noGrp="1"/>
          </p:cNvSpPr>
          <p:nvPr>
            <p:ph type="ftr" sz="quarter" idx="11"/>
          </p:nvPr>
        </p:nvSpPr>
        <p:spPr>
          <a:xfrm>
            <a:off x="914400" y="6172200"/>
            <a:ext cx="3886200" cy="457200"/>
          </a:xfrm>
        </p:spPr>
        <p:txBody>
          <a:bodyPr/>
          <a:lstStyle/>
          <a:p>
            <a:endParaRPr lang="hi-IN"/>
          </a:p>
        </p:txBody>
      </p:sp>
      <p:sp>
        <p:nvSpPr>
          <p:cNvPr id="7" name="عنصر نائب لرقم الشريحة 6"/>
          <p:cNvSpPr>
            <a:spLocks noGrp="1"/>
          </p:cNvSpPr>
          <p:nvPr>
            <p:ph type="sldNum" sz="quarter" idx="12"/>
          </p:nvPr>
        </p:nvSpPr>
        <p:spPr>
          <a:xfrm>
            <a:off x="146304" y="6208776"/>
            <a:ext cx="457200" cy="457200"/>
          </a:xfrm>
        </p:spPr>
        <p:txBody>
          <a:bodyPr/>
          <a:lstStyle/>
          <a:p>
            <a:fld id="{ED7AF871-3C51-436D-9586-E33ECB884AA6}" type="slidenum">
              <a:rPr lang="hi-IN" smtClean="0"/>
              <a:pPr/>
              <a:t>‹#›</a:t>
            </a:fld>
            <a:endParaRPr lang="hi-IN"/>
          </a:p>
        </p:txBody>
      </p:sp>
      <p:sp>
        <p:nvSpPr>
          <p:cNvPr id="11" name="مستطيل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مستطيل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عنصر نائب للصورة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ar-SA" smtClean="0"/>
              <a:t>انقر فوق الرمز لإضافة صورة</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D6DDBF85-284F-4A63-A7D6-CE01EC3ED2C9}" type="datetimeFigureOut">
              <a:rPr lang="hi-IN" smtClean="0"/>
              <a:pPr/>
              <a:t>सोमवार, 4 वैशाख 1939</a:t>
            </a:fld>
            <a:endParaRPr lang="hi-IN"/>
          </a:p>
        </p:txBody>
      </p:sp>
      <p:sp>
        <p:nvSpPr>
          <p:cNvPr id="5" name="عنصر نائب للتذييل 4"/>
          <p:cNvSpPr>
            <a:spLocks noGrp="1"/>
          </p:cNvSpPr>
          <p:nvPr>
            <p:ph type="ftr" sz="quarter" idx="11"/>
          </p:nvPr>
        </p:nvSpPr>
        <p:spPr/>
        <p:txBody>
          <a:bodyPr/>
          <a:lstStyle/>
          <a:p>
            <a:endParaRPr lang="hi-IN"/>
          </a:p>
        </p:txBody>
      </p:sp>
      <p:sp>
        <p:nvSpPr>
          <p:cNvPr id="6" name="عنصر نائب لرقم الشريحة 5"/>
          <p:cNvSpPr>
            <a:spLocks noGrp="1"/>
          </p:cNvSpPr>
          <p:nvPr>
            <p:ph type="sldNum" sz="quarter" idx="12"/>
          </p:nvPr>
        </p:nvSpPr>
        <p:spPr/>
        <p:txBody>
          <a:bodyPr/>
          <a:lstStyle/>
          <a:p>
            <a:fld id="{ED7AF871-3C51-436D-9586-E33ECB884AA6}" type="slidenum">
              <a:rPr lang="hi-IN" smtClean="0"/>
              <a:pPr/>
              <a:t>‹#›</a:t>
            </a:fld>
            <a:endParaRPr lang="hi-I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41"/>
            <a:ext cx="201168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914400" y="274640"/>
            <a:ext cx="55626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D6DDBF85-284F-4A63-A7D6-CE01EC3ED2C9}" type="datetimeFigureOut">
              <a:rPr lang="hi-IN" smtClean="0"/>
              <a:pPr/>
              <a:t>सोमवार, 4 वैशाख 1939</a:t>
            </a:fld>
            <a:endParaRPr lang="hi-IN"/>
          </a:p>
        </p:txBody>
      </p:sp>
      <p:sp>
        <p:nvSpPr>
          <p:cNvPr id="5" name="عنصر نائب للتذييل 4"/>
          <p:cNvSpPr>
            <a:spLocks noGrp="1"/>
          </p:cNvSpPr>
          <p:nvPr>
            <p:ph type="ftr" sz="quarter" idx="11"/>
          </p:nvPr>
        </p:nvSpPr>
        <p:spPr/>
        <p:txBody>
          <a:bodyPr/>
          <a:lstStyle/>
          <a:p>
            <a:endParaRPr lang="hi-IN"/>
          </a:p>
        </p:txBody>
      </p:sp>
      <p:sp>
        <p:nvSpPr>
          <p:cNvPr id="6" name="عنصر نائب لرقم الشريحة 5"/>
          <p:cNvSpPr>
            <a:spLocks noGrp="1"/>
          </p:cNvSpPr>
          <p:nvPr>
            <p:ph type="sldNum" sz="quarter" idx="12"/>
          </p:nvPr>
        </p:nvSpPr>
        <p:spPr/>
        <p:txBody>
          <a:bodyPr/>
          <a:lstStyle/>
          <a:p>
            <a:fld id="{ED7AF871-3C51-436D-9586-E33ECB884AA6}" type="slidenum">
              <a:rPr lang="hi-IN" smtClean="0"/>
              <a:pPr/>
              <a:t>‹#›</a:t>
            </a:fld>
            <a:endParaRPr lang="hi-I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hi-IN"/>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hi-IN"/>
          </a:p>
        </p:txBody>
      </p:sp>
      <p:sp>
        <p:nvSpPr>
          <p:cNvPr id="4" name="عنصر نائب للتاريخ 3"/>
          <p:cNvSpPr>
            <a:spLocks noGrp="1"/>
          </p:cNvSpPr>
          <p:nvPr>
            <p:ph type="dt" sz="half" idx="10"/>
          </p:nvPr>
        </p:nvSpPr>
        <p:spPr/>
        <p:txBody>
          <a:bodyPr/>
          <a:lstStyle/>
          <a:p>
            <a:fld id="{D6DDBF85-284F-4A63-A7D6-CE01EC3ED2C9}" type="datetimeFigureOut">
              <a:rPr lang="hi-IN" smtClean="0"/>
              <a:pPr/>
              <a:t>सोमवार, 4 वैशाख 1939</a:t>
            </a:fld>
            <a:endParaRPr lang="hi-IN"/>
          </a:p>
        </p:txBody>
      </p:sp>
      <p:sp>
        <p:nvSpPr>
          <p:cNvPr id="5" name="عنصر نائب للتذييل 4"/>
          <p:cNvSpPr>
            <a:spLocks noGrp="1"/>
          </p:cNvSpPr>
          <p:nvPr>
            <p:ph type="ftr" sz="quarter" idx="11"/>
          </p:nvPr>
        </p:nvSpPr>
        <p:spPr/>
        <p:txBody>
          <a:bodyPr/>
          <a:lstStyle/>
          <a:p>
            <a:endParaRPr lang="hi-IN"/>
          </a:p>
        </p:txBody>
      </p:sp>
      <p:sp>
        <p:nvSpPr>
          <p:cNvPr id="6" name="عنصر نائب لرقم الشريحة 5"/>
          <p:cNvSpPr>
            <a:spLocks noGrp="1"/>
          </p:cNvSpPr>
          <p:nvPr>
            <p:ph type="sldNum" sz="quarter" idx="12"/>
          </p:nvPr>
        </p:nvSpPr>
        <p:spPr/>
        <p:txBody>
          <a:bodyPr/>
          <a:lstStyle/>
          <a:p>
            <a:fld id="{ED7AF871-3C51-436D-9586-E33ECB884AA6}" type="slidenum">
              <a:rPr lang="hi-IN" smtClean="0"/>
              <a:pPr/>
              <a:t>‹#›</a:t>
            </a:fld>
            <a:endParaRPr lang="hi-I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hi-IN"/>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i-IN"/>
          </a:p>
        </p:txBody>
      </p:sp>
      <p:sp>
        <p:nvSpPr>
          <p:cNvPr id="4" name="عنصر نائب للتاريخ 3"/>
          <p:cNvSpPr>
            <a:spLocks noGrp="1"/>
          </p:cNvSpPr>
          <p:nvPr>
            <p:ph type="dt" sz="half" idx="10"/>
          </p:nvPr>
        </p:nvSpPr>
        <p:spPr/>
        <p:txBody>
          <a:bodyPr/>
          <a:lstStyle/>
          <a:p>
            <a:fld id="{D6DDBF85-284F-4A63-A7D6-CE01EC3ED2C9}" type="datetimeFigureOut">
              <a:rPr lang="hi-IN" smtClean="0"/>
              <a:pPr/>
              <a:t>सोमवार, 4 वैशाख 1939</a:t>
            </a:fld>
            <a:endParaRPr lang="hi-IN"/>
          </a:p>
        </p:txBody>
      </p:sp>
      <p:sp>
        <p:nvSpPr>
          <p:cNvPr id="5" name="عنصر نائب للتذييل 4"/>
          <p:cNvSpPr>
            <a:spLocks noGrp="1"/>
          </p:cNvSpPr>
          <p:nvPr>
            <p:ph type="ftr" sz="quarter" idx="11"/>
          </p:nvPr>
        </p:nvSpPr>
        <p:spPr/>
        <p:txBody>
          <a:bodyPr/>
          <a:lstStyle/>
          <a:p>
            <a:endParaRPr lang="hi-IN"/>
          </a:p>
        </p:txBody>
      </p:sp>
      <p:sp>
        <p:nvSpPr>
          <p:cNvPr id="6" name="عنصر نائب لرقم الشريحة 5"/>
          <p:cNvSpPr>
            <a:spLocks noGrp="1"/>
          </p:cNvSpPr>
          <p:nvPr>
            <p:ph type="sldNum" sz="quarter" idx="12"/>
          </p:nvPr>
        </p:nvSpPr>
        <p:spPr/>
        <p:txBody>
          <a:bodyPr/>
          <a:lstStyle/>
          <a:p>
            <a:fld id="{ED7AF871-3C51-436D-9586-E33ECB884AA6}" type="slidenum">
              <a:rPr lang="hi-IN" smtClean="0"/>
              <a:pPr/>
              <a:t>‹#›</a:t>
            </a:fld>
            <a:endParaRPr lang="hi-I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hi-IN"/>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6DDBF85-284F-4A63-A7D6-CE01EC3ED2C9}" type="datetimeFigureOut">
              <a:rPr lang="hi-IN" smtClean="0"/>
              <a:pPr/>
              <a:t>सोमवार, 4 वैशाख 1939</a:t>
            </a:fld>
            <a:endParaRPr lang="hi-IN"/>
          </a:p>
        </p:txBody>
      </p:sp>
      <p:sp>
        <p:nvSpPr>
          <p:cNvPr id="5" name="عنصر نائب للتذييل 4"/>
          <p:cNvSpPr>
            <a:spLocks noGrp="1"/>
          </p:cNvSpPr>
          <p:nvPr>
            <p:ph type="ftr" sz="quarter" idx="11"/>
          </p:nvPr>
        </p:nvSpPr>
        <p:spPr/>
        <p:txBody>
          <a:bodyPr/>
          <a:lstStyle/>
          <a:p>
            <a:endParaRPr lang="hi-IN"/>
          </a:p>
        </p:txBody>
      </p:sp>
      <p:sp>
        <p:nvSpPr>
          <p:cNvPr id="6" name="عنصر نائب لرقم الشريحة 5"/>
          <p:cNvSpPr>
            <a:spLocks noGrp="1"/>
          </p:cNvSpPr>
          <p:nvPr>
            <p:ph type="sldNum" sz="quarter" idx="12"/>
          </p:nvPr>
        </p:nvSpPr>
        <p:spPr/>
        <p:txBody>
          <a:bodyPr/>
          <a:lstStyle/>
          <a:p>
            <a:fld id="{ED7AF871-3C51-436D-9586-E33ECB884AA6}" type="slidenum">
              <a:rPr lang="hi-IN" smtClean="0"/>
              <a:pPr/>
              <a:t>‹#›</a:t>
            </a:fld>
            <a:endParaRPr lang="hi-I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hi-IN"/>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i-IN"/>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i-IN"/>
          </a:p>
        </p:txBody>
      </p:sp>
      <p:sp>
        <p:nvSpPr>
          <p:cNvPr id="5" name="عنصر نائب للتاريخ 4"/>
          <p:cNvSpPr>
            <a:spLocks noGrp="1"/>
          </p:cNvSpPr>
          <p:nvPr>
            <p:ph type="dt" sz="half" idx="10"/>
          </p:nvPr>
        </p:nvSpPr>
        <p:spPr/>
        <p:txBody>
          <a:bodyPr/>
          <a:lstStyle/>
          <a:p>
            <a:fld id="{D6DDBF85-284F-4A63-A7D6-CE01EC3ED2C9}" type="datetimeFigureOut">
              <a:rPr lang="hi-IN" smtClean="0"/>
              <a:pPr/>
              <a:t>सोमवार, 4 वैशाख 1939</a:t>
            </a:fld>
            <a:endParaRPr lang="hi-IN"/>
          </a:p>
        </p:txBody>
      </p:sp>
      <p:sp>
        <p:nvSpPr>
          <p:cNvPr id="6" name="عنصر نائب للتذييل 5"/>
          <p:cNvSpPr>
            <a:spLocks noGrp="1"/>
          </p:cNvSpPr>
          <p:nvPr>
            <p:ph type="ftr" sz="quarter" idx="11"/>
          </p:nvPr>
        </p:nvSpPr>
        <p:spPr/>
        <p:txBody>
          <a:bodyPr/>
          <a:lstStyle/>
          <a:p>
            <a:endParaRPr lang="hi-IN"/>
          </a:p>
        </p:txBody>
      </p:sp>
      <p:sp>
        <p:nvSpPr>
          <p:cNvPr id="7" name="عنصر نائب لرقم الشريحة 6"/>
          <p:cNvSpPr>
            <a:spLocks noGrp="1"/>
          </p:cNvSpPr>
          <p:nvPr>
            <p:ph type="sldNum" sz="quarter" idx="12"/>
          </p:nvPr>
        </p:nvSpPr>
        <p:spPr/>
        <p:txBody>
          <a:bodyPr/>
          <a:lstStyle/>
          <a:p>
            <a:fld id="{ED7AF871-3C51-436D-9586-E33ECB884AA6}" type="slidenum">
              <a:rPr lang="hi-IN" smtClean="0"/>
              <a:pPr/>
              <a:t>‹#›</a:t>
            </a:fld>
            <a:endParaRPr lang="hi-I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hi-IN"/>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i-IN"/>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i-IN"/>
          </a:p>
        </p:txBody>
      </p:sp>
      <p:sp>
        <p:nvSpPr>
          <p:cNvPr id="7" name="عنصر نائب للتاريخ 6"/>
          <p:cNvSpPr>
            <a:spLocks noGrp="1"/>
          </p:cNvSpPr>
          <p:nvPr>
            <p:ph type="dt" sz="half" idx="10"/>
          </p:nvPr>
        </p:nvSpPr>
        <p:spPr/>
        <p:txBody>
          <a:bodyPr/>
          <a:lstStyle/>
          <a:p>
            <a:fld id="{D6DDBF85-284F-4A63-A7D6-CE01EC3ED2C9}" type="datetimeFigureOut">
              <a:rPr lang="hi-IN" smtClean="0"/>
              <a:pPr/>
              <a:t>सोमवार, 4 वैशाख 1939</a:t>
            </a:fld>
            <a:endParaRPr lang="hi-IN"/>
          </a:p>
        </p:txBody>
      </p:sp>
      <p:sp>
        <p:nvSpPr>
          <p:cNvPr id="8" name="عنصر نائب للتذييل 7"/>
          <p:cNvSpPr>
            <a:spLocks noGrp="1"/>
          </p:cNvSpPr>
          <p:nvPr>
            <p:ph type="ftr" sz="quarter" idx="11"/>
          </p:nvPr>
        </p:nvSpPr>
        <p:spPr/>
        <p:txBody>
          <a:bodyPr/>
          <a:lstStyle/>
          <a:p>
            <a:endParaRPr lang="hi-IN"/>
          </a:p>
        </p:txBody>
      </p:sp>
      <p:sp>
        <p:nvSpPr>
          <p:cNvPr id="9" name="عنصر نائب لرقم الشريحة 8"/>
          <p:cNvSpPr>
            <a:spLocks noGrp="1"/>
          </p:cNvSpPr>
          <p:nvPr>
            <p:ph type="sldNum" sz="quarter" idx="12"/>
          </p:nvPr>
        </p:nvSpPr>
        <p:spPr/>
        <p:txBody>
          <a:bodyPr/>
          <a:lstStyle/>
          <a:p>
            <a:fld id="{ED7AF871-3C51-436D-9586-E33ECB884AA6}" type="slidenum">
              <a:rPr lang="hi-IN" smtClean="0"/>
              <a:pPr/>
              <a:t>‹#›</a:t>
            </a:fld>
            <a:endParaRPr lang="hi-I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hi-IN"/>
          </a:p>
        </p:txBody>
      </p:sp>
      <p:sp>
        <p:nvSpPr>
          <p:cNvPr id="3" name="عنصر نائب للتاريخ 2"/>
          <p:cNvSpPr>
            <a:spLocks noGrp="1"/>
          </p:cNvSpPr>
          <p:nvPr>
            <p:ph type="dt" sz="half" idx="10"/>
          </p:nvPr>
        </p:nvSpPr>
        <p:spPr/>
        <p:txBody>
          <a:bodyPr/>
          <a:lstStyle/>
          <a:p>
            <a:fld id="{D6DDBF85-284F-4A63-A7D6-CE01EC3ED2C9}" type="datetimeFigureOut">
              <a:rPr lang="hi-IN" smtClean="0"/>
              <a:pPr/>
              <a:t>सोमवार, 4 वैशाख 1939</a:t>
            </a:fld>
            <a:endParaRPr lang="hi-IN"/>
          </a:p>
        </p:txBody>
      </p:sp>
      <p:sp>
        <p:nvSpPr>
          <p:cNvPr id="4" name="عنصر نائب للتذييل 3"/>
          <p:cNvSpPr>
            <a:spLocks noGrp="1"/>
          </p:cNvSpPr>
          <p:nvPr>
            <p:ph type="ftr" sz="quarter" idx="11"/>
          </p:nvPr>
        </p:nvSpPr>
        <p:spPr/>
        <p:txBody>
          <a:bodyPr/>
          <a:lstStyle/>
          <a:p>
            <a:endParaRPr lang="hi-IN"/>
          </a:p>
        </p:txBody>
      </p:sp>
      <p:sp>
        <p:nvSpPr>
          <p:cNvPr id="5" name="عنصر نائب لرقم الشريحة 4"/>
          <p:cNvSpPr>
            <a:spLocks noGrp="1"/>
          </p:cNvSpPr>
          <p:nvPr>
            <p:ph type="sldNum" sz="quarter" idx="12"/>
          </p:nvPr>
        </p:nvSpPr>
        <p:spPr/>
        <p:txBody>
          <a:bodyPr/>
          <a:lstStyle/>
          <a:p>
            <a:fld id="{ED7AF871-3C51-436D-9586-E33ECB884AA6}" type="slidenum">
              <a:rPr lang="hi-IN" smtClean="0"/>
              <a:pPr/>
              <a:t>‹#›</a:t>
            </a:fld>
            <a:endParaRPr lang="hi-I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6DDBF85-284F-4A63-A7D6-CE01EC3ED2C9}" type="datetimeFigureOut">
              <a:rPr lang="hi-IN" smtClean="0"/>
              <a:pPr/>
              <a:t>सोमवार, 4 वैशाख 1939</a:t>
            </a:fld>
            <a:endParaRPr lang="hi-IN"/>
          </a:p>
        </p:txBody>
      </p:sp>
      <p:sp>
        <p:nvSpPr>
          <p:cNvPr id="3" name="عنصر نائب للتذييل 2"/>
          <p:cNvSpPr>
            <a:spLocks noGrp="1"/>
          </p:cNvSpPr>
          <p:nvPr>
            <p:ph type="ftr" sz="quarter" idx="11"/>
          </p:nvPr>
        </p:nvSpPr>
        <p:spPr/>
        <p:txBody>
          <a:bodyPr/>
          <a:lstStyle/>
          <a:p>
            <a:endParaRPr lang="hi-IN"/>
          </a:p>
        </p:txBody>
      </p:sp>
      <p:sp>
        <p:nvSpPr>
          <p:cNvPr id="4" name="عنصر نائب لرقم الشريحة 3"/>
          <p:cNvSpPr>
            <a:spLocks noGrp="1"/>
          </p:cNvSpPr>
          <p:nvPr>
            <p:ph type="sldNum" sz="quarter" idx="12"/>
          </p:nvPr>
        </p:nvSpPr>
        <p:spPr/>
        <p:txBody>
          <a:bodyPr/>
          <a:lstStyle/>
          <a:p>
            <a:fld id="{ED7AF871-3C51-436D-9586-E33ECB884AA6}" type="slidenum">
              <a:rPr lang="hi-IN" smtClean="0"/>
              <a:pPr/>
              <a:t>‹#›</a:t>
            </a:fld>
            <a:endParaRPr lang="hi-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D6DDBF85-284F-4A63-A7D6-CE01EC3ED2C9}" type="datetimeFigureOut">
              <a:rPr lang="hi-IN" smtClean="0"/>
              <a:pPr/>
              <a:t>सोमवार, 4 वैशाख 1939</a:t>
            </a:fld>
            <a:endParaRPr lang="hi-IN"/>
          </a:p>
        </p:txBody>
      </p:sp>
      <p:sp>
        <p:nvSpPr>
          <p:cNvPr id="5" name="عنصر نائب للتذييل 4"/>
          <p:cNvSpPr>
            <a:spLocks noGrp="1"/>
          </p:cNvSpPr>
          <p:nvPr>
            <p:ph type="ftr" sz="quarter" idx="11"/>
          </p:nvPr>
        </p:nvSpPr>
        <p:spPr/>
        <p:txBody>
          <a:bodyPr/>
          <a:lstStyle>
            <a:extLst/>
          </a:lstStyle>
          <a:p>
            <a:endParaRPr lang="hi-IN"/>
          </a:p>
        </p:txBody>
      </p:sp>
      <p:sp>
        <p:nvSpPr>
          <p:cNvPr id="6" name="عنصر نائب لرقم الشريحة 5"/>
          <p:cNvSpPr>
            <a:spLocks noGrp="1"/>
          </p:cNvSpPr>
          <p:nvPr>
            <p:ph type="sldNum" sz="quarter" idx="12"/>
          </p:nvPr>
        </p:nvSpPr>
        <p:spPr/>
        <p:txBody>
          <a:bodyPr/>
          <a:lstStyle>
            <a:extLst/>
          </a:lstStyle>
          <a:p>
            <a:fld id="{ED7AF871-3C51-436D-9586-E33ECB884AA6}" type="slidenum">
              <a:rPr lang="hi-IN" smtClean="0"/>
              <a:pPr/>
              <a:t>‹#›</a:t>
            </a:fld>
            <a:endParaRPr lang="hi-IN"/>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hi-IN"/>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i-IN"/>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6DDBF85-284F-4A63-A7D6-CE01EC3ED2C9}" type="datetimeFigureOut">
              <a:rPr lang="hi-IN" smtClean="0"/>
              <a:pPr/>
              <a:t>सोमवार, 4 वैशाख 1939</a:t>
            </a:fld>
            <a:endParaRPr lang="hi-IN"/>
          </a:p>
        </p:txBody>
      </p:sp>
      <p:sp>
        <p:nvSpPr>
          <p:cNvPr id="6" name="عنصر نائب للتذييل 5"/>
          <p:cNvSpPr>
            <a:spLocks noGrp="1"/>
          </p:cNvSpPr>
          <p:nvPr>
            <p:ph type="ftr" sz="quarter" idx="11"/>
          </p:nvPr>
        </p:nvSpPr>
        <p:spPr/>
        <p:txBody>
          <a:bodyPr/>
          <a:lstStyle/>
          <a:p>
            <a:endParaRPr lang="hi-IN"/>
          </a:p>
        </p:txBody>
      </p:sp>
      <p:sp>
        <p:nvSpPr>
          <p:cNvPr id="7" name="عنصر نائب لرقم الشريحة 6"/>
          <p:cNvSpPr>
            <a:spLocks noGrp="1"/>
          </p:cNvSpPr>
          <p:nvPr>
            <p:ph type="sldNum" sz="quarter" idx="12"/>
          </p:nvPr>
        </p:nvSpPr>
        <p:spPr/>
        <p:txBody>
          <a:bodyPr/>
          <a:lstStyle/>
          <a:p>
            <a:fld id="{ED7AF871-3C51-436D-9586-E33ECB884AA6}" type="slidenum">
              <a:rPr lang="hi-IN" smtClean="0"/>
              <a:pPr/>
              <a:t>‹#›</a:t>
            </a:fld>
            <a:endParaRPr lang="hi-I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hi-IN"/>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i-IN"/>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6DDBF85-284F-4A63-A7D6-CE01EC3ED2C9}" type="datetimeFigureOut">
              <a:rPr lang="hi-IN" smtClean="0"/>
              <a:pPr/>
              <a:t>सोमवार, 4 वैशाख 1939</a:t>
            </a:fld>
            <a:endParaRPr lang="hi-IN"/>
          </a:p>
        </p:txBody>
      </p:sp>
      <p:sp>
        <p:nvSpPr>
          <p:cNvPr id="6" name="عنصر نائب للتذييل 5"/>
          <p:cNvSpPr>
            <a:spLocks noGrp="1"/>
          </p:cNvSpPr>
          <p:nvPr>
            <p:ph type="ftr" sz="quarter" idx="11"/>
          </p:nvPr>
        </p:nvSpPr>
        <p:spPr/>
        <p:txBody>
          <a:bodyPr/>
          <a:lstStyle/>
          <a:p>
            <a:endParaRPr lang="hi-IN"/>
          </a:p>
        </p:txBody>
      </p:sp>
      <p:sp>
        <p:nvSpPr>
          <p:cNvPr id="7" name="عنصر نائب لرقم الشريحة 6"/>
          <p:cNvSpPr>
            <a:spLocks noGrp="1"/>
          </p:cNvSpPr>
          <p:nvPr>
            <p:ph type="sldNum" sz="quarter" idx="12"/>
          </p:nvPr>
        </p:nvSpPr>
        <p:spPr/>
        <p:txBody>
          <a:bodyPr/>
          <a:lstStyle/>
          <a:p>
            <a:fld id="{ED7AF871-3C51-436D-9586-E33ECB884AA6}" type="slidenum">
              <a:rPr lang="hi-IN" smtClean="0"/>
              <a:pPr/>
              <a:t>‹#›</a:t>
            </a:fld>
            <a:endParaRPr lang="hi-I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hi-IN"/>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i-IN"/>
          </a:p>
        </p:txBody>
      </p:sp>
      <p:sp>
        <p:nvSpPr>
          <p:cNvPr id="4" name="عنصر نائب للتاريخ 3"/>
          <p:cNvSpPr>
            <a:spLocks noGrp="1"/>
          </p:cNvSpPr>
          <p:nvPr>
            <p:ph type="dt" sz="half" idx="10"/>
          </p:nvPr>
        </p:nvSpPr>
        <p:spPr/>
        <p:txBody>
          <a:bodyPr/>
          <a:lstStyle/>
          <a:p>
            <a:fld id="{D6DDBF85-284F-4A63-A7D6-CE01EC3ED2C9}" type="datetimeFigureOut">
              <a:rPr lang="hi-IN" smtClean="0"/>
              <a:pPr/>
              <a:t>सोमवार, 4 वैशाख 1939</a:t>
            </a:fld>
            <a:endParaRPr lang="hi-IN"/>
          </a:p>
        </p:txBody>
      </p:sp>
      <p:sp>
        <p:nvSpPr>
          <p:cNvPr id="5" name="عنصر نائب للتذييل 4"/>
          <p:cNvSpPr>
            <a:spLocks noGrp="1"/>
          </p:cNvSpPr>
          <p:nvPr>
            <p:ph type="ftr" sz="quarter" idx="11"/>
          </p:nvPr>
        </p:nvSpPr>
        <p:spPr/>
        <p:txBody>
          <a:bodyPr/>
          <a:lstStyle/>
          <a:p>
            <a:endParaRPr lang="hi-IN"/>
          </a:p>
        </p:txBody>
      </p:sp>
      <p:sp>
        <p:nvSpPr>
          <p:cNvPr id="6" name="عنصر نائب لرقم الشريحة 5"/>
          <p:cNvSpPr>
            <a:spLocks noGrp="1"/>
          </p:cNvSpPr>
          <p:nvPr>
            <p:ph type="sldNum" sz="quarter" idx="12"/>
          </p:nvPr>
        </p:nvSpPr>
        <p:spPr/>
        <p:txBody>
          <a:bodyPr/>
          <a:lstStyle/>
          <a:p>
            <a:fld id="{ED7AF871-3C51-436D-9586-E33ECB884AA6}" type="slidenum">
              <a:rPr lang="hi-IN" smtClean="0"/>
              <a:pPr/>
              <a:t>‹#›</a:t>
            </a:fld>
            <a:endParaRPr lang="hi-I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hi-IN"/>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i-IN"/>
          </a:p>
        </p:txBody>
      </p:sp>
      <p:sp>
        <p:nvSpPr>
          <p:cNvPr id="4" name="عنصر نائب للتاريخ 3"/>
          <p:cNvSpPr>
            <a:spLocks noGrp="1"/>
          </p:cNvSpPr>
          <p:nvPr>
            <p:ph type="dt" sz="half" idx="10"/>
          </p:nvPr>
        </p:nvSpPr>
        <p:spPr/>
        <p:txBody>
          <a:bodyPr/>
          <a:lstStyle/>
          <a:p>
            <a:fld id="{D6DDBF85-284F-4A63-A7D6-CE01EC3ED2C9}" type="datetimeFigureOut">
              <a:rPr lang="hi-IN" smtClean="0"/>
              <a:pPr/>
              <a:t>सोमवार, 4 वैशाख 1939</a:t>
            </a:fld>
            <a:endParaRPr lang="hi-IN"/>
          </a:p>
        </p:txBody>
      </p:sp>
      <p:sp>
        <p:nvSpPr>
          <p:cNvPr id="5" name="عنصر نائب للتذييل 4"/>
          <p:cNvSpPr>
            <a:spLocks noGrp="1"/>
          </p:cNvSpPr>
          <p:nvPr>
            <p:ph type="ftr" sz="quarter" idx="11"/>
          </p:nvPr>
        </p:nvSpPr>
        <p:spPr/>
        <p:txBody>
          <a:bodyPr/>
          <a:lstStyle/>
          <a:p>
            <a:endParaRPr lang="hi-IN"/>
          </a:p>
        </p:txBody>
      </p:sp>
      <p:sp>
        <p:nvSpPr>
          <p:cNvPr id="6" name="عنصر نائب لرقم الشريحة 5"/>
          <p:cNvSpPr>
            <a:spLocks noGrp="1"/>
          </p:cNvSpPr>
          <p:nvPr>
            <p:ph type="sldNum" sz="quarter" idx="12"/>
          </p:nvPr>
        </p:nvSpPr>
        <p:spPr/>
        <p:txBody>
          <a:bodyPr/>
          <a:lstStyle/>
          <a:p>
            <a:fld id="{ED7AF871-3C51-436D-9586-E33ECB884AA6}" type="slidenum">
              <a:rPr lang="hi-IN" smtClean="0"/>
              <a:pPr/>
              <a:t>‹#›</a:t>
            </a:fld>
            <a:endParaRPr lang="hi-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D6DDBF85-284F-4A63-A7D6-CE01EC3ED2C9}" type="datetimeFigureOut">
              <a:rPr lang="hi-IN" smtClean="0"/>
              <a:pPr/>
              <a:t>सोमवार, 4 वैशाख 1939</a:t>
            </a:fld>
            <a:endParaRPr lang="hi-IN"/>
          </a:p>
        </p:txBody>
      </p:sp>
      <p:sp>
        <p:nvSpPr>
          <p:cNvPr id="6" name="عنصر نائب للتذييل 5"/>
          <p:cNvSpPr>
            <a:spLocks noGrp="1"/>
          </p:cNvSpPr>
          <p:nvPr>
            <p:ph type="ftr" sz="quarter" idx="11"/>
          </p:nvPr>
        </p:nvSpPr>
        <p:spPr/>
        <p:txBody>
          <a:bodyPr/>
          <a:lstStyle>
            <a:extLst/>
          </a:lstStyle>
          <a:p>
            <a:endParaRPr lang="hi-IN"/>
          </a:p>
        </p:txBody>
      </p:sp>
      <p:sp>
        <p:nvSpPr>
          <p:cNvPr id="7" name="عنصر نائب لرقم الشريحة 6"/>
          <p:cNvSpPr>
            <a:spLocks noGrp="1"/>
          </p:cNvSpPr>
          <p:nvPr>
            <p:ph type="sldNum" sz="quarter" idx="12"/>
          </p:nvPr>
        </p:nvSpPr>
        <p:spPr/>
        <p:txBody>
          <a:bodyPr/>
          <a:lstStyle>
            <a:extLst/>
          </a:lstStyle>
          <a:p>
            <a:fld id="{ED7AF871-3C51-436D-9586-E33ECB884AA6}" type="slidenum">
              <a:rPr lang="hi-IN" smtClean="0"/>
              <a:pPr/>
              <a:t>‹#›</a:t>
            </a:fld>
            <a:endParaRPr lang="hi-IN"/>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D6DDBF85-284F-4A63-A7D6-CE01EC3ED2C9}" type="datetimeFigureOut">
              <a:rPr lang="hi-IN" smtClean="0"/>
              <a:pPr/>
              <a:t>सोमवार, 4 वैशाख 1939</a:t>
            </a:fld>
            <a:endParaRPr lang="hi-IN"/>
          </a:p>
        </p:txBody>
      </p:sp>
      <p:sp>
        <p:nvSpPr>
          <p:cNvPr id="8" name="عنصر نائب للتذييل 7"/>
          <p:cNvSpPr>
            <a:spLocks noGrp="1"/>
          </p:cNvSpPr>
          <p:nvPr>
            <p:ph type="ftr" sz="quarter" idx="11"/>
          </p:nvPr>
        </p:nvSpPr>
        <p:spPr/>
        <p:txBody>
          <a:bodyPr/>
          <a:lstStyle>
            <a:extLst/>
          </a:lstStyle>
          <a:p>
            <a:endParaRPr lang="hi-IN"/>
          </a:p>
        </p:txBody>
      </p:sp>
      <p:sp>
        <p:nvSpPr>
          <p:cNvPr id="9" name="عنصر نائب لرقم الشريحة 8"/>
          <p:cNvSpPr>
            <a:spLocks noGrp="1"/>
          </p:cNvSpPr>
          <p:nvPr>
            <p:ph type="sldNum" sz="quarter" idx="12"/>
          </p:nvPr>
        </p:nvSpPr>
        <p:spPr/>
        <p:txBody>
          <a:bodyPr/>
          <a:lstStyle>
            <a:extLst/>
          </a:lstStyle>
          <a:p>
            <a:fld id="{ED7AF871-3C51-436D-9586-E33ECB884AA6}" type="slidenum">
              <a:rPr lang="hi-IN" smtClean="0"/>
              <a:pPr/>
              <a:t>‹#›</a:t>
            </a:fld>
            <a:endParaRPr lang="hi-IN"/>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fld id="{D6DDBF85-284F-4A63-A7D6-CE01EC3ED2C9}" type="datetimeFigureOut">
              <a:rPr lang="hi-IN" smtClean="0"/>
              <a:pPr/>
              <a:t>सोमवार, 4 वैशाख 1939</a:t>
            </a:fld>
            <a:endParaRPr lang="hi-IN"/>
          </a:p>
        </p:txBody>
      </p:sp>
      <p:sp>
        <p:nvSpPr>
          <p:cNvPr id="4" name="عنصر نائب للتذييل 3"/>
          <p:cNvSpPr>
            <a:spLocks noGrp="1"/>
          </p:cNvSpPr>
          <p:nvPr>
            <p:ph type="ftr" sz="quarter" idx="11"/>
          </p:nvPr>
        </p:nvSpPr>
        <p:spPr/>
        <p:txBody>
          <a:bodyPr/>
          <a:lstStyle>
            <a:extLst/>
          </a:lstStyle>
          <a:p>
            <a:endParaRPr lang="hi-IN"/>
          </a:p>
        </p:txBody>
      </p:sp>
      <p:sp>
        <p:nvSpPr>
          <p:cNvPr id="5" name="عنصر نائب لرقم الشريحة 4"/>
          <p:cNvSpPr>
            <a:spLocks noGrp="1"/>
          </p:cNvSpPr>
          <p:nvPr>
            <p:ph type="sldNum" sz="quarter" idx="12"/>
          </p:nvPr>
        </p:nvSpPr>
        <p:spPr/>
        <p:txBody>
          <a:bodyPr/>
          <a:lstStyle>
            <a:extLst/>
          </a:lstStyle>
          <a:p>
            <a:fld id="{ED7AF871-3C51-436D-9586-E33ECB884AA6}" type="slidenum">
              <a:rPr lang="hi-IN" smtClean="0"/>
              <a:pPr/>
              <a:t>‹#›</a:t>
            </a:fld>
            <a:endParaRPr lang="hi-IN"/>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D6DDBF85-284F-4A63-A7D6-CE01EC3ED2C9}" type="datetimeFigureOut">
              <a:rPr lang="hi-IN" smtClean="0"/>
              <a:pPr/>
              <a:t>सोमवार, 4 वैशाख 1939</a:t>
            </a:fld>
            <a:endParaRPr lang="hi-IN"/>
          </a:p>
        </p:txBody>
      </p:sp>
      <p:sp>
        <p:nvSpPr>
          <p:cNvPr id="3" name="عنصر نائب للتذييل 2"/>
          <p:cNvSpPr>
            <a:spLocks noGrp="1"/>
          </p:cNvSpPr>
          <p:nvPr>
            <p:ph type="ftr" sz="quarter" idx="11"/>
          </p:nvPr>
        </p:nvSpPr>
        <p:spPr/>
        <p:txBody>
          <a:bodyPr/>
          <a:lstStyle>
            <a:extLst/>
          </a:lstStyle>
          <a:p>
            <a:endParaRPr lang="hi-IN"/>
          </a:p>
        </p:txBody>
      </p:sp>
      <p:sp>
        <p:nvSpPr>
          <p:cNvPr id="4" name="عنصر نائب لرقم الشريحة 3"/>
          <p:cNvSpPr>
            <a:spLocks noGrp="1"/>
          </p:cNvSpPr>
          <p:nvPr>
            <p:ph type="sldNum" sz="quarter" idx="12"/>
          </p:nvPr>
        </p:nvSpPr>
        <p:spPr/>
        <p:txBody>
          <a:bodyPr/>
          <a:lstStyle>
            <a:extLst/>
          </a:lstStyle>
          <a:p>
            <a:fld id="{ED7AF871-3C51-436D-9586-E33ECB884AA6}" type="slidenum">
              <a:rPr lang="hi-IN" smtClean="0"/>
              <a:pPr/>
              <a:t>‹#›</a:t>
            </a:fld>
            <a:endParaRPr lang="hi-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fld id="{D6DDBF85-284F-4A63-A7D6-CE01EC3ED2C9}" type="datetimeFigureOut">
              <a:rPr lang="hi-IN" smtClean="0"/>
              <a:pPr/>
              <a:t>सोमवार, 4 वैशाख 1939</a:t>
            </a:fld>
            <a:endParaRPr lang="hi-IN"/>
          </a:p>
        </p:txBody>
      </p:sp>
      <p:sp>
        <p:nvSpPr>
          <p:cNvPr id="6" name="عنصر نائب للتذييل 5"/>
          <p:cNvSpPr>
            <a:spLocks noGrp="1"/>
          </p:cNvSpPr>
          <p:nvPr>
            <p:ph type="ftr" sz="quarter" idx="11"/>
          </p:nvPr>
        </p:nvSpPr>
        <p:spPr/>
        <p:txBody>
          <a:bodyPr/>
          <a:lstStyle>
            <a:extLst/>
          </a:lstStyle>
          <a:p>
            <a:endParaRPr lang="hi-IN"/>
          </a:p>
        </p:txBody>
      </p:sp>
      <p:sp>
        <p:nvSpPr>
          <p:cNvPr id="7" name="عنصر نائب لرقم الشريحة 6"/>
          <p:cNvSpPr>
            <a:spLocks noGrp="1"/>
          </p:cNvSpPr>
          <p:nvPr>
            <p:ph type="sldNum" sz="quarter" idx="12"/>
          </p:nvPr>
        </p:nvSpPr>
        <p:spPr/>
        <p:txBody>
          <a:bodyPr/>
          <a:lstStyle>
            <a:extLst/>
          </a:lstStyle>
          <a:p>
            <a:fld id="{ED7AF871-3C51-436D-9586-E33ECB884AA6}" type="slidenum">
              <a:rPr lang="hi-IN" smtClean="0"/>
              <a:pPr/>
              <a:t>‹#›</a:t>
            </a:fld>
            <a:endParaRPr lang="hi-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smtClean="0"/>
              <a:t>انقر فوق الرمز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D6DDBF85-284F-4A63-A7D6-CE01EC3ED2C9}" type="datetimeFigureOut">
              <a:rPr lang="hi-IN" smtClean="0"/>
              <a:pPr/>
              <a:t>सोमवार, 4 वैशाख 1939</a:t>
            </a:fld>
            <a:endParaRPr lang="hi-IN"/>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hi-IN"/>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ED7AF871-3C51-436D-9586-E33ECB884AA6}" type="slidenum">
              <a:rPr lang="hi-IN" smtClean="0"/>
              <a:pPr/>
              <a:t>‹#›</a:t>
            </a:fld>
            <a:endParaRPr lang="hi-IN"/>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شكل حر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مثلث قائم الزاوية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شكل حر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مثلث قائم الزاوية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6DDBF85-284F-4A63-A7D6-CE01EC3ED2C9}" type="datetimeFigureOut">
              <a:rPr lang="hi-IN" smtClean="0"/>
              <a:pPr/>
              <a:t>सोमवार, 4 वैशाख 1939</a:t>
            </a:fld>
            <a:endParaRPr lang="hi-IN"/>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hi-IN"/>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D7AF871-3C51-436D-9586-E33ECB884AA6}" type="slidenum">
              <a:rPr lang="hi-IN" smtClean="0"/>
              <a:pPr/>
              <a:t>‹#›</a:t>
            </a:fld>
            <a:endParaRPr lang="hi-IN"/>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مستطيل مستدير الزوايا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عنصر نائب للعنوان 21"/>
          <p:cNvSpPr>
            <a:spLocks noGrp="1"/>
          </p:cNvSpPr>
          <p:nvPr>
            <p:ph type="title"/>
          </p:nvPr>
        </p:nvSpPr>
        <p:spPr>
          <a:xfrm>
            <a:off x="914400" y="274638"/>
            <a:ext cx="7772400" cy="1143000"/>
          </a:xfrm>
          <a:prstGeom prst="rect">
            <a:avLst/>
          </a:prstGeom>
        </p:spPr>
        <p:txBody>
          <a:bodyPr bIns="91440" anchor="b" anchorCtr="0">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6DDBF85-284F-4A63-A7D6-CE01EC3ED2C9}" type="datetimeFigureOut">
              <a:rPr lang="hi-IN" smtClean="0"/>
              <a:pPr/>
              <a:t>सोमवार, 4 वैशाख 1939</a:t>
            </a:fld>
            <a:endParaRPr lang="hi-IN"/>
          </a:p>
        </p:txBody>
      </p:sp>
      <p:sp>
        <p:nvSpPr>
          <p:cNvPr id="3" name="عنصر نائب للتذييل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hi-IN"/>
          </a:p>
        </p:txBody>
      </p:sp>
      <p:sp>
        <p:nvSpPr>
          <p:cNvPr id="23" name="عنصر نائب لرقم الشريحة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D7AF871-3C51-436D-9586-E33ECB884AA6}" type="slidenum">
              <a:rPr lang="hi-IN" smtClean="0"/>
              <a:pPr/>
              <a:t>‹#›</a:t>
            </a:fld>
            <a:endParaRPr lang="hi-IN"/>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hi-IN"/>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i-IN"/>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DBF85-284F-4A63-A7D6-CE01EC3ED2C9}" type="datetimeFigureOut">
              <a:rPr lang="hi-IN" smtClean="0"/>
              <a:pPr/>
              <a:t>सोमवार, 4 वैशाख 1939</a:t>
            </a:fld>
            <a:endParaRPr lang="hi-IN"/>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i-IN"/>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AF871-3C51-436D-9586-E33ECB884AA6}" type="slidenum">
              <a:rPr lang="hi-IN" smtClean="0"/>
              <a:pPr/>
              <a:t>‹#›</a:t>
            </a:fld>
            <a:endParaRPr lang="hi-IN"/>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i-I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diagramLayout" Target="../diagrams/layout2.xml"/><Relationship Id="rId7" Type="http://schemas.openxmlformats.org/officeDocument/2006/relationships/slide" Target="slide13.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openxmlformats.org/officeDocument/2006/relationships/slide" Target="slide18.xml"/><Relationship Id="rId5" Type="http://schemas.openxmlformats.org/officeDocument/2006/relationships/diagramColors" Target="../diagrams/colors2.xml"/><Relationship Id="rId10" Type="http://schemas.openxmlformats.org/officeDocument/2006/relationships/slide" Target="slide17.xml"/><Relationship Id="rId4" Type="http://schemas.openxmlformats.org/officeDocument/2006/relationships/diagramQuickStyle" Target="../diagrams/quickStyle2.xml"/><Relationship Id="rId9" Type="http://schemas.openxmlformats.org/officeDocument/2006/relationships/slide" Target="slide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12.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slide" Target="slide43.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diagramLayout" Target="../diagrams/layout1.xml"/><Relationship Id="rId7" Type="http://schemas.openxmlformats.org/officeDocument/2006/relationships/slide" Target="slide9.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slide" Target="slide11.xml"/><Relationship Id="rId11" Type="http://schemas.openxmlformats.org/officeDocument/2006/relationships/slide" Target="slide12.xml"/><Relationship Id="rId5" Type="http://schemas.openxmlformats.org/officeDocument/2006/relationships/diagramColors" Target="../diagrams/colors1.xml"/><Relationship Id="rId10" Type="http://schemas.openxmlformats.org/officeDocument/2006/relationships/slide" Target="slide6.xml"/><Relationship Id="rId4" Type="http://schemas.openxmlformats.org/officeDocument/2006/relationships/diagramQuickStyle" Target="../diagrams/quickStyle1.xml"/><Relationship Id="rId9" Type="http://schemas.openxmlformats.org/officeDocument/2006/relationships/slide" Target="slide7.xml"/></Relationships>
</file>

<file path=ppt/slides/_rels/slide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89" name="صورة 3" descr="PalAuthLogo1"/>
          <p:cNvPicPr>
            <a:picLocks noChangeAspect="1" noChangeArrowheads="1"/>
          </p:cNvPicPr>
          <p:nvPr/>
        </p:nvPicPr>
        <p:blipFill>
          <a:blip r:embed="rId2">
            <a:clrChange>
              <a:clrFrom>
                <a:srgbClr val="FFFFFF"/>
              </a:clrFrom>
              <a:clrTo>
                <a:srgbClr val="FFFFFF">
                  <a:alpha val="0"/>
                </a:srgbClr>
              </a:clrTo>
            </a:clrChange>
            <a:lum contrast="20000"/>
          </a:blip>
          <a:srcRect/>
          <a:stretch>
            <a:fillRect/>
          </a:stretch>
        </p:blipFill>
        <p:spPr bwMode="auto">
          <a:xfrm>
            <a:off x="4103173" y="212408"/>
            <a:ext cx="937655" cy="1082992"/>
          </a:xfrm>
          <a:prstGeom prst="rect">
            <a:avLst/>
          </a:prstGeom>
          <a:noFill/>
        </p:spPr>
      </p:pic>
      <p:sp>
        <p:nvSpPr>
          <p:cNvPr id="9" name="مربع نص 8"/>
          <p:cNvSpPr txBox="1"/>
          <p:nvPr/>
        </p:nvSpPr>
        <p:spPr>
          <a:xfrm>
            <a:off x="228600" y="1524000"/>
            <a:ext cx="8686800" cy="4801314"/>
          </a:xfrm>
          <a:prstGeom prst="rect">
            <a:avLst/>
          </a:prstGeom>
          <a:noFill/>
        </p:spPr>
        <p:txBody>
          <a:bodyPr wrap="square" rtlCol="0">
            <a:spAutoFit/>
          </a:bodyPr>
          <a:lstStyle/>
          <a:p>
            <a:pPr algn="ctr" rtl="1">
              <a:lnSpc>
                <a:spcPct val="200000"/>
              </a:lnSpc>
            </a:pPr>
            <a:r>
              <a:rPr lang="ar-SA" sz="2500" b="1" dirty="0" smtClean="0"/>
              <a:t>دولــــــــــــة فلسطيــــــــــــــــن                                                                   </a:t>
            </a:r>
            <a:r>
              <a:rPr lang="en-US" sz="2500" b="1" dirty="0" smtClean="0"/>
              <a:t>State of Palestine</a:t>
            </a:r>
          </a:p>
          <a:p>
            <a:pPr algn="ctr" rtl="1">
              <a:lnSpc>
                <a:spcPct val="200000"/>
              </a:lnSpc>
            </a:pPr>
            <a:r>
              <a:rPr lang="ar-SA" sz="2500" b="1" dirty="0" smtClean="0"/>
              <a:t>وزارة التربية والتعليم</a:t>
            </a:r>
          </a:p>
          <a:p>
            <a:pPr algn="ctr" rtl="1">
              <a:lnSpc>
                <a:spcPct val="200000"/>
              </a:lnSpc>
            </a:pPr>
            <a:r>
              <a:rPr lang="ar-SA" sz="2500" b="1" dirty="0" smtClean="0"/>
              <a:t> </a:t>
            </a:r>
            <a:r>
              <a:rPr lang="en-US" sz="2500" b="1" dirty="0" smtClean="0"/>
              <a:t>Ministry of  Education &amp; Higher Education</a:t>
            </a:r>
          </a:p>
          <a:p>
            <a:pPr algn="ctr" rtl="1">
              <a:lnSpc>
                <a:spcPct val="200000"/>
              </a:lnSpc>
            </a:pPr>
            <a:r>
              <a:rPr lang="ar-SA" sz="2500" b="1" dirty="0" smtClean="0"/>
              <a:t>مديرية التربية والتعليم – غرب غزة</a:t>
            </a:r>
          </a:p>
          <a:p>
            <a:pPr algn="ctr" rtl="1">
              <a:lnSpc>
                <a:spcPct val="200000"/>
              </a:lnSpc>
            </a:pPr>
            <a:r>
              <a:rPr lang="en-US" sz="2800" b="1" dirty="0"/>
              <a:t>Directorate of Education-west </a:t>
            </a:r>
            <a:r>
              <a:rPr lang="en-US" sz="2800" b="1" dirty="0" smtClean="0"/>
              <a:t>Gaza</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2289"/>
                                        </p:tgtEl>
                                        <p:attrNameLst>
                                          <p:attrName>style.visibility</p:attrName>
                                        </p:attrNameLst>
                                      </p:cBhvr>
                                      <p:to>
                                        <p:strVal val="visible"/>
                                      </p:to>
                                    </p:set>
                                    <p:animEffect transition="in" filter="box(in)">
                                      <p:cBhvr>
                                        <p:cTn id="7" dur="500"/>
                                        <p:tgtEl>
                                          <p:spTgt spid="12289"/>
                                        </p:tgtEl>
                                      </p:cBhvr>
                                    </p:animEffect>
                                  </p:childTnLst>
                                </p:cTn>
                              </p:par>
                            </p:childTnLst>
                          </p:cTn>
                        </p:par>
                        <p:par>
                          <p:cTn id="8" fill="hold">
                            <p:stCondLst>
                              <p:cond delay="500"/>
                            </p:stCondLst>
                            <p:childTnLst>
                              <p:par>
                                <p:cTn id="9" presetID="7"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شريط إلى الأسفل 2"/>
          <p:cNvSpPr/>
          <p:nvPr/>
        </p:nvSpPr>
        <p:spPr>
          <a:xfrm>
            <a:off x="1028700" y="304800"/>
            <a:ext cx="7086600" cy="1295400"/>
          </a:xfrm>
          <a:prstGeom prst="ribbon">
            <a:avLst>
              <a:gd name="adj1" fmla="val 14495"/>
              <a:gd name="adj2" fmla="val 56923"/>
            </a:avLst>
          </a:prstGeom>
          <a:solidFill>
            <a:schemeClr val="bg1">
              <a:lumMod val="50000"/>
            </a:schemeClr>
          </a:solidFill>
          <a:ln>
            <a:solidFill>
              <a:schemeClr val="accent6">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hi-IN"/>
          </a:p>
        </p:txBody>
      </p:sp>
      <p:sp>
        <p:nvSpPr>
          <p:cNvPr id="2" name="مستطيل 1"/>
          <p:cNvSpPr/>
          <p:nvPr/>
        </p:nvSpPr>
        <p:spPr>
          <a:xfrm>
            <a:off x="2667000" y="609600"/>
            <a:ext cx="3810000"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ar-SA" sz="54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أولاً :  الإعداد</a:t>
            </a:r>
            <a:endParaRPr lang="ar-SA" sz="5400" b="1" dirty="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endParaRPr>
          </a:p>
        </p:txBody>
      </p:sp>
      <p:sp>
        <p:nvSpPr>
          <p:cNvPr id="4" name="زر إجراء: الصفحة الرئيسية 3">
            <a:hlinkClick r:id="rId2" action="ppaction://hlinksldjump" highlightClick="1"/>
          </p:cNvPr>
          <p:cNvSpPr/>
          <p:nvPr/>
        </p:nvSpPr>
        <p:spPr>
          <a:xfrm>
            <a:off x="0" y="6172200"/>
            <a:ext cx="609600" cy="685800"/>
          </a:xfrm>
          <a:prstGeom prst="actionButtonHom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hi-IN"/>
          </a:p>
        </p:txBody>
      </p:sp>
      <p:sp>
        <p:nvSpPr>
          <p:cNvPr id="5" name="مستطيل 4"/>
          <p:cNvSpPr/>
          <p:nvPr/>
        </p:nvSpPr>
        <p:spPr>
          <a:xfrm>
            <a:off x="762000" y="1752600"/>
            <a:ext cx="7848600" cy="45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200000"/>
              </a:lnSpc>
            </a:pPr>
            <a:r>
              <a:rPr lang="en-US" sz="2600" b="1" dirty="0" smtClean="0">
                <a:solidFill>
                  <a:schemeClr val="tx1"/>
                </a:solidFill>
                <a:latin typeface="Algerian" pitchFamily="82" charset="0"/>
                <a:cs typeface="Akhbar MT" pitchFamily="2" charset="-78"/>
              </a:rPr>
              <a:t>4</a:t>
            </a:r>
            <a:r>
              <a:rPr lang="ar-SA" sz="2600" b="1" dirty="0" smtClean="0">
                <a:solidFill>
                  <a:schemeClr val="tx1"/>
                </a:solidFill>
                <a:latin typeface="Algerian" pitchFamily="82" charset="0"/>
                <a:cs typeface="Akhbar MT" pitchFamily="2" charset="-78"/>
              </a:rPr>
              <a:t>-</a:t>
            </a:r>
            <a:r>
              <a:rPr lang="ar-SA" sz="2600" b="1" dirty="0" smtClean="0">
                <a:solidFill>
                  <a:schemeClr val="tx1"/>
                </a:solidFill>
                <a:cs typeface="Akhbar MT" pitchFamily="2" charset="-78"/>
              </a:rPr>
              <a:t>الارتقاء بالطالبات ودفعهن للإنتاج والإبداع في مجالي الالكترونيات والحاسوب.</a:t>
            </a:r>
          </a:p>
          <a:p>
            <a:pPr algn="r" rtl="1">
              <a:lnSpc>
                <a:spcPct val="200000"/>
              </a:lnSpc>
            </a:pPr>
            <a:r>
              <a:rPr lang="en-US" sz="2600" b="1" dirty="0" smtClean="0">
                <a:solidFill>
                  <a:schemeClr val="tx1"/>
                </a:solidFill>
                <a:latin typeface="Algerian" pitchFamily="82" charset="0"/>
                <a:cs typeface="Akhbar MT" pitchFamily="2" charset="-78"/>
              </a:rPr>
              <a:t>5</a:t>
            </a:r>
            <a:r>
              <a:rPr lang="ar-SA" sz="2600" b="1" dirty="0" smtClean="0">
                <a:solidFill>
                  <a:schemeClr val="tx1"/>
                </a:solidFill>
                <a:latin typeface="Algerian" pitchFamily="82" charset="0"/>
                <a:cs typeface="Akhbar MT" pitchFamily="2" charset="-78"/>
              </a:rPr>
              <a:t>- </a:t>
            </a:r>
            <a:r>
              <a:rPr lang="ar-SA" sz="2600" b="1" dirty="0" smtClean="0">
                <a:solidFill>
                  <a:schemeClr val="tx1"/>
                </a:solidFill>
                <a:cs typeface="Akhbar MT" pitchFamily="2" charset="-78"/>
              </a:rPr>
              <a:t>كسر حاجز الخوف عند الطالبات من التعامل مع الكهرباء والعناصر الالكترونية وإكسابهن الخبرة الكافية للتعامل الآمن في هذا المجال.</a:t>
            </a:r>
          </a:p>
          <a:p>
            <a:pPr algn="r" rtl="1">
              <a:lnSpc>
                <a:spcPct val="200000"/>
              </a:lnSpc>
            </a:pPr>
            <a:r>
              <a:rPr lang="en-US" sz="2600" b="1" dirty="0" smtClean="0">
                <a:solidFill>
                  <a:schemeClr val="tx1"/>
                </a:solidFill>
                <a:latin typeface="Algerian" pitchFamily="82" charset="0"/>
                <a:cs typeface="Akhbar MT" pitchFamily="2" charset="-78"/>
              </a:rPr>
              <a:t>6</a:t>
            </a:r>
            <a:r>
              <a:rPr lang="ar-SA" sz="2600" b="1" dirty="0" smtClean="0">
                <a:solidFill>
                  <a:schemeClr val="tx1"/>
                </a:solidFill>
                <a:cs typeface="Akhbar MT" pitchFamily="2" charset="-78"/>
              </a:rPr>
              <a:t>- كسر حاجز الخوف عند أولياء الأمور من تعامل بناتهن مع الخدمات التي يوفرها الإنترنت وتبديل الصورة السلبية الموجودة عند أولياء الأمور حول ذلك.</a:t>
            </a:r>
          </a:p>
          <a:p>
            <a:pPr algn="r" rtl="1">
              <a:lnSpc>
                <a:spcPct val="200000"/>
              </a:lnSpc>
            </a:pPr>
            <a:r>
              <a:rPr lang="en-US" sz="2600" b="1" dirty="0" smtClean="0">
                <a:solidFill>
                  <a:schemeClr val="tx1"/>
                </a:solidFill>
                <a:latin typeface="Algerian" pitchFamily="82" charset="0"/>
                <a:cs typeface="Akhbar MT" pitchFamily="2" charset="-78"/>
              </a:rPr>
              <a:t>7</a:t>
            </a:r>
            <a:r>
              <a:rPr lang="ar-SA" sz="2600" b="1" dirty="0" smtClean="0">
                <a:solidFill>
                  <a:schemeClr val="tx1"/>
                </a:solidFill>
                <a:latin typeface="Algerian" pitchFamily="82" charset="0"/>
                <a:cs typeface="Akhbar MT" pitchFamily="2" charset="-78"/>
              </a:rPr>
              <a:t>- </a:t>
            </a:r>
            <a:r>
              <a:rPr lang="ar-SA" sz="2600" b="1" dirty="0" smtClean="0">
                <a:solidFill>
                  <a:schemeClr val="tx1"/>
                </a:solidFill>
                <a:cs typeface="Akhbar MT" pitchFamily="2" charset="-78"/>
              </a:rPr>
              <a:t>تفعيل دور المعلم الصغير والتعلم التعاوني بين الطالبات.</a:t>
            </a:r>
            <a:endParaRPr lang="ar-SA" sz="2600" b="1" dirty="0" smtClean="0">
              <a:solidFill>
                <a:schemeClr val="tx1"/>
              </a:solidFill>
              <a:cs typeface="Akhbar MT"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شريط إلى الأسفل 2"/>
          <p:cNvSpPr/>
          <p:nvPr/>
        </p:nvSpPr>
        <p:spPr>
          <a:xfrm>
            <a:off x="1028700" y="304800"/>
            <a:ext cx="7086600" cy="1295400"/>
          </a:xfrm>
          <a:prstGeom prst="ribbon">
            <a:avLst>
              <a:gd name="adj1" fmla="val 14495"/>
              <a:gd name="adj2" fmla="val 56923"/>
            </a:avLst>
          </a:prstGeom>
          <a:solidFill>
            <a:schemeClr val="bg1">
              <a:lumMod val="50000"/>
            </a:schemeClr>
          </a:solidFill>
          <a:ln>
            <a:solidFill>
              <a:schemeClr val="accent6">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hi-IN"/>
          </a:p>
        </p:txBody>
      </p:sp>
      <p:sp>
        <p:nvSpPr>
          <p:cNvPr id="2" name="مستطيل 1"/>
          <p:cNvSpPr/>
          <p:nvPr/>
        </p:nvSpPr>
        <p:spPr>
          <a:xfrm>
            <a:off x="2667000" y="609600"/>
            <a:ext cx="3810000"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ar-SA" sz="54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أولاً </a:t>
            </a:r>
            <a:r>
              <a:rPr lang="ar-SA" sz="5400" b="1"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 الإعداد</a:t>
            </a:r>
            <a:endParaRPr lang="ar-SA" sz="5400" b="1" dirty="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endParaRPr>
          </a:p>
        </p:txBody>
      </p:sp>
      <p:sp>
        <p:nvSpPr>
          <p:cNvPr id="4" name="زر إجراء: الصفحة الرئيسية 3">
            <a:hlinkClick r:id="rId2" action="ppaction://hlinksldjump" highlightClick="1"/>
          </p:cNvPr>
          <p:cNvSpPr/>
          <p:nvPr/>
        </p:nvSpPr>
        <p:spPr>
          <a:xfrm>
            <a:off x="0" y="6172200"/>
            <a:ext cx="609600" cy="685800"/>
          </a:xfrm>
          <a:prstGeom prst="actionButtonHom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hi-IN"/>
          </a:p>
        </p:txBody>
      </p:sp>
      <p:sp>
        <p:nvSpPr>
          <p:cNvPr id="5" name="مستطيل 4"/>
          <p:cNvSpPr/>
          <p:nvPr/>
        </p:nvSpPr>
        <p:spPr>
          <a:xfrm>
            <a:off x="647700" y="1371600"/>
            <a:ext cx="7848600" cy="495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200000"/>
              </a:lnSpc>
            </a:pPr>
            <a:r>
              <a:rPr lang="ar-SA" sz="3200" b="1" dirty="0" smtClean="0">
                <a:solidFill>
                  <a:schemeClr val="accent2">
                    <a:lumMod val="75000"/>
                  </a:schemeClr>
                </a:solidFill>
                <a:cs typeface="Akhbar MT" pitchFamily="2" charset="-78"/>
                <a:sym typeface="Wingdings"/>
              </a:rPr>
              <a:t></a:t>
            </a:r>
            <a:r>
              <a:rPr lang="ar-SA" sz="3200" b="1" dirty="0" smtClean="0">
                <a:solidFill>
                  <a:schemeClr val="accent2">
                    <a:lumMod val="75000"/>
                  </a:schemeClr>
                </a:solidFill>
                <a:cs typeface="Akhbar MT" pitchFamily="2" charset="-78"/>
              </a:rPr>
              <a:t>هذه المبادرة ترسخ عند الطالبات</a:t>
            </a:r>
          </a:p>
          <a:p>
            <a:pPr algn="r" rtl="1">
              <a:lnSpc>
                <a:spcPct val="200000"/>
              </a:lnSpc>
            </a:pPr>
            <a:r>
              <a:rPr lang="en-US" sz="2400" b="1" dirty="0" smtClean="0">
                <a:solidFill>
                  <a:schemeClr val="tx1"/>
                </a:solidFill>
                <a:latin typeface="Algerian" pitchFamily="82" charset="0"/>
                <a:cs typeface="Akhbar MT" pitchFamily="2" charset="-78"/>
              </a:rPr>
              <a:t>1</a:t>
            </a:r>
            <a:r>
              <a:rPr lang="ar-SA" sz="2400" b="1" dirty="0" smtClean="0">
                <a:solidFill>
                  <a:schemeClr val="tx1"/>
                </a:solidFill>
                <a:latin typeface="Algerian" pitchFamily="82" charset="0"/>
                <a:cs typeface="Akhbar MT" pitchFamily="2" charset="-78"/>
              </a:rPr>
              <a:t>-</a:t>
            </a:r>
            <a:r>
              <a:rPr lang="ar-SA" sz="2400" b="1" dirty="0" smtClean="0">
                <a:solidFill>
                  <a:schemeClr val="tx1"/>
                </a:solidFill>
                <a:cs typeface="Akhbar MT" pitchFamily="2" charset="-78"/>
              </a:rPr>
              <a:t> قيم دينية كالتعاون والمحبة  .</a:t>
            </a:r>
          </a:p>
          <a:p>
            <a:pPr algn="r" rtl="1">
              <a:lnSpc>
                <a:spcPct val="200000"/>
              </a:lnSpc>
            </a:pPr>
            <a:r>
              <a:rPr lang="en-US" sz="2400" b="1" dirty="0" smtClean="0">
                <a:solidFill>
                  <a:schemeClr val="tx1"/>
                </a:solidFill>
                <a:latin typeface="Algerian" pitchFamily="82" charset="0"/>
                <a:cs typeface="Akhbar MT" pitchFamily="2" charset="-78"/>
              </a:rPr>
              <a:t>2</a:t>
            </a:r>
            <a:r>
              <a:rPr lang="ar-SA" sz="2400" b="1" dirty="0" smtClean="0">
                <a:solidFill>
                  <a:schemeClr val="tx1"/>
                </a:solidFill>
                <a:cs typeface="Akhbar MT" pitchFamily="2" charset="-78"/>
              </a:rPr>
              <a:t>-</a:t>
            </a:r>
            <a:r>
              <a:rPr lang="ar-SA" sz="2400" b="1" dirty="0" smtClean="0">
                <a:solidFill>
                  <a:schemeClr val="tx1"/>
                </a:solidFill>
                <a:latin typeface="Algerian" pitchFamily="82" charset="0"/>
                <a:cs typeface="Akhbar MT" pitchFamily="2" charset="-78"/>
              </a:rPr>
              <a:t> </a:t>
            </a:r>
            <a:r>
              <a:rPr lang="ar-SA" sz="2400" b="1" dirty="0" smtClean="0">
                <a:solidFill>
                  <a:schemeClr val="tx1"/>
                </a:solidFill>
                <a:cs typeface="Akhbar MT" pitchFamily="2" charset="-78"/>
              </a:rPr>
              <a:t>الدافع لحل مشكلات المجتمع والرقي </a:t>
            </a:r>
            <a:r>
              <a:rPr lang="ar-SA" sz="2400" b="1" dirty="0" err="1" smtClean="0">
                <a:solidFill>
                  <a:schemeClr val="tx1"/>
                </a:solidFill>
                <a:cs typeface="Akhbar MT" pitchFamily="2" charset="-78"/>
              </a:rPr>
              <a:t>به</a:t>
            </a:r>
            <a:r>
              <a:rPr lang="ar-SA" sz="2400" b="1" dirty="0" smtClean="0">
                <a:solidFill>
                  <a:schemeClr val="tx1"/>
                </a:solidFill>
                <a:cs typeface="Akhbar MT" pitchFamily="2" charset="-78"/>
              </a:rPr>
              <a:t> وتطويره والبذل من أجل الوطن. </a:t>
            </a:r>
          </a:p>
          <a:p>
            <a:pPr algn="r" rtl="1">
              <a:lnSpc>
                <a:spcPct val="200000"/>
              </a:lnSpc>
            </a:pPr>
            <a:r>
              <a:rPr lang="en-US" sz="2400" b="1" dirty="0" smtClean="0">
                <a:solidFill>
                  <a:schemeClr val="tx1"/>
                </a:solidFill>
                <a:latin typeface="Algerian" pitchFamily="82" charset="0"/>
                <a:cs typeface="Akhbar MT" pitchFamily="2" charset="-78"/>
              </a:rPr>
              <a:t>3</a:t>
            </a:r>
            <a:r>
              <a:rPr lang="ar-SA" sz="2400" b="1" strike="sngStrike" dirty="0" smtClean="0">
                <a:solidFill>
                  <a:schemeClr val="tx1"/>
                </a:solidFill>
                <a:latin typeface="Algerian" pitchFamily="82" charset="0"/>
                <a:cs typeface="Akhbar MT" pitchFamily="2" charset="-78"/>
              </a:rPr>
              <a:t>- </a:t>
            </a:r>
            <a:r>
              <a:rPr lang="ar-SA" sz="2400" b="1" dirty="0" smtClean="0">
                <a:solidFill>
                  <a:schemeClr val="tx1"/>
                </a:solidFill>
                <a:cs typeface="Akhbar MT" pitchFamily="2" charset="-78"/>
              </a:rPr>
              <a:t>الرغبة الشديدة في العطاء والبذل وترك بصمة في الحياة.</a:t>
            </a:r>
          </a:p>
          <a:p>
            <a:pPr algn="r" rtl="1">
              <a:lnSpc>
                <a:spcPct val="200000"/>
              </a:lnSpc>
            </a:pPr>
            <a:r>
              <a:rPr lang="en-US" sz="2400" b="1" dirty="0" smtClean="0">
                <a:solidFill>
                  <a:schemeClr val="tx1"/>
                </a:solidFill>
                <a:latin typeface="Algerian" pitchFamily="82" charset="0"/>
                <a:cs typeface="Akhbar MT" pitchFamily="2" charset="-78"/>
              </a:rPr>
              <a:t>4</a:t>
            </a:r>
            <a:r>
              <a:rPr lang="ar-SA" sz="2400" b="1" dirty="0" smtClean="0">
                <a:solidFill>
                  <a:schemeClr val="tx1"/>
                </a:solidFill>
                <a:latin typeface="Algerian" pitchFamily="82" charset="0"/>
                <a:cs typeface="Akhbar MT" pitchFamily="2" charset="-78"/>
              </a:rPr>
              <a:t>- </a:t>
            </a:r>
            <a:r>
              <a:rPr lang="ar-SA" sz="2400" b="1" dirty="0" smtClean="0">
                <a:solidFill>
                  <a:schemeClr val="tx1"/>
                </a:solidFill>
                <a:cs typeface="Akhbar MT" pitchFamily="2" charset="-78"/>
              </a:rPr>
              <a:t>قيمة التحدي والتغلب على الصعاب وتذليل العقبات ووأد الخوف والضعف الذي قد تجده بعض الطالبات في نفسها.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p:cNvGrpSpPr/>
          <p:nvPr/>
        </p:nvGrpSpPr>
        <p:grpSpPr>
          <a:xfrm>
            <a:off x="1028700" y="304800"/>
            <a:ext cx="7086600" cy="1295400"/>
            <a:chOff x="1028700" y="304800"/>
            <a:chExt cx="7086600" cy="1295400"/>
          </a:xfrm>
        </p:grpSpPr>
        <p:sp>
          <p:nvSpPr>
            <p:cNvPr id="2" name="شريط إلى الأسفل 1"/>
            <p:cNvSpPr/>
            <p:nvPr/>
          </p:nvSpPr>
          <p:spPr>
            <a:xfrm>
              <a:off x="1028700" y="304800"/>
              <a:ext cx="7086600" cy="1295400"/>
            </a:xfrm>
            <a:prstGeom prst="ribbon">
              <a:avLst>
                <a:gd name="adj1" fmla="val 14495"/>
                <a:gd name="adj2" fmla="val 56923"/>
              </a:avLst>
            </a:prstGeom>
            <a:solidFill>
              <a:schemeClr val="bg1">
                <a:lumMod val="50000"/>
              </a:schemeClr>
            </a:solidFill>
            <a:ln>
              <a:solidFill>
                <a:schemeClr val="accent6">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hi-IN"/>
            </a:p>
          </p:txBody>
        </p:sp>
        <p:sp>
          <p:nvSpPr>
            <p:cNvPr id="3" name="مستطيل 2"/>
            <p:cNvSpPr/>
            <p:nvPr/>
          </p:nvSpPr>
          <p:spPr>
            <a:xfrm>
              <a:off x="2667000" y="609600"/>
              <a:ext cx="3810000"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ar-SA" sz="54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ثانياً : المحتوى</a:t>
              </a:r>
              <a:endParaRPr lang="ar-SA" sz="5400" b="1" dirty="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endParaRPr>
            </a:p>
          </p:txBody>
        </p:sp>
      </p:grpSp>
      <p:grpSp>
        <p:nvGrpSpPr>
          <p:cNvPr id="19" name="مجموعة 18"/>
          <p:cNvGrpSpPr/>
          <p:nvPr/>
        </p:nvGrpSpPr>
        <p:grpSpPr>
          <a:xfrm>
            <a:off x="1790700" y="1854200"/>
            <a:ext cx="5562600" cy="3937000"/>
            <a:chOff x="2057400" y="1397000"/>
            <a:chExt cx="5562600" cy="3937000"/>
          </a:xfrm>
        </p:grpSpPr>
        <p:graphicFrame>
          <p:nvGraphicFramePr>
            <p:cNvPr id="5" name="رسم تخطيطي 4"/>
            <p:cNvGraphicFramePr/>
            <p:nvPr/>
          </p:nvGraphicFramePr>
          <p:xfrm>
            <a:off x="2057400" y="1397000"/>
            <a:ext cx="5562600" cy="294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7" name="مجموعة 16"/>
            <p:cNvGrpSpPr/>
            <p:nvPr/>
          </p:nvGrpSpPr>
          <p:grpSpPr>
            <a:xfrm>
              <a:off x="2057400" y="4495800"/>
              <a:ext cx="5562600" cy="838200"/>
              <a:chOff x="2057400" y="4495800"/>
              <a:chExt cx="5562600" cy="838200"/>
            </a:xfrm>
          </p:grpSpPr>
          <p:sp>
            <p:nvSpPr>
              <p:cNvPr id="11" name="مستطيل 10"/>
              <p:cNvSpPr/>
              <p:nvPr/>
            </p:nvSpPr>
            <p:spPr>
              <a:xfrm>
                <a:off x="2057400" y="4779600"/>
                <a:ext cx="5562600" cy="554400"/>
              </a:xfrm>
              <a:prstGeom prst="rect">
                <a:avLst/>
              </a:prstGeom>
              <a:ln w="12700">
                <a:solidFill>
                  <a:schemeClr val="accent6">
                    <a:lumMod val="40000"/>
                    <a:lumOff val="60000"/>
                  </a:schemeClr>
                </a:solidFill>
                <a:prstDash val="solid"/>
              </a:ln>
              <a:effectLst>
                <a:outerShdw blurRad="50800" dist="38100" dir="2700000" algn="tl"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2" name="مجموعة 11"/>
              <p:cNvGrpSpPr/>
              <p:nvPr/>
            </p:nvGrpSpPr>
            <p:grpSpPr>
              <a:xfrm>
                <a:off x="2354580" y="4495800"/>
                <a:ext cx="3893820" cy="649440"/>
                <a:chOff x="278130" y="2031560"/>
                <a:chExt cx="3893820" cy="649440"/>
              </a:xfrm>
              <a:solidFill>
                <a:schemeClr val="accent6">
                  <a:lumMod val="40000"/>
                  <a:lumOff val="60000"/>
                </a:schemeClr>
              </a:solidFill>
            </p:grpSpPr>
            <p:sp>
              <p:nvSpPr>
                <p:cNvPr id="13" name="مستطيل مستدير الزوايا 12"/>
                <p:cNvSpPr/>
                <p:nvPr/>
              </p:nvSpPr>
              <p:spPr>
                <a:xfrm>
                  <a:off x="278130" y="2031560"/>
                  <a:ext cx="3893820" cy="649440"/>
                </a:xfrm>
                <a:prstGeom prst="roundRect">
                  <a:avLst/>
                </a:prstGeom>
                <a:grpFill/>
                <a:ln>
                  <a:noFill/>
                </a:ln>
              </p:spPr>
              <p:style>
                <a:lnRef idx="1">
                  <a:schemeClr val="accent6"/>
                </a:lnRef>
                <a:fillRef idx="3">
                  <a:schemeClr val="accent6"/>
                </a:fillRef>
                <a:effectRef idx="2">
                  <a:schemeClr val="accent6"/>
                </a:effectRef>
                <a:fontRef idx="minor">
                  <a:schemeClr val="lt1"/>
                </a:fontRef>
              </p:style>
            </p:sp>
            <p:sp>
              <p:nvSpPr>
                <p:cNvPr id="14" name="مستطيل 13"/>
                <p:cNvSpPr/>
                <p:nvPr/>
              </p:nvSpPr>
              <p:spPr>
                <a:xfrm>
                  <a:off x="309833" y="2063263"/>
                  <a:ext cx="3830414" cy="586034"/>
                </a:xfrm>
                <a:prstGeom prst="rect">
                  <a:avLst/>
                </a:prstGeom>
                <a:grpFill/>
                <a:ln>
                  <a:noFill/>
                </a:ln>
              </p:spPr>
              <p:style>
                <a:lnRef idx="1">
                  <a:schemeClr val="accent6"/>
                </a:lnRef>
                <a:fillRef idx="3">
                  <a:schemeClr val="accent6"/>
                </a:fillRef>
                <a:effectRef idx="2">
                  <a:schemeClr val="accent6"/>
                </a:effectRef>
                <a:fontRef idx="minor">
                  <a:schemeClr val="lt1"/>
                </a:fontRef>
              </p:style>
              <p:txBody>
                <a:bodyPr spcFirstLastPara="0" vert="horz" wrap="square" lIns="147177" tIns="0" rIns="147177" bIns="0" numCol="1" spcCol="1270" anchor="ctr" anchorCtr="0">
                  <a:noAutofit/>
                </a:bodyPr>
                <a:lstStyle/>
                <a:p>
                  <a:pPr lvl="0" algn="r" defTabSz="977900">
                    <a:lnSpc>
                      <a:spcPct val="90000"/>
                    </a:lnSpc>
                    <a:spcBef>
                      <a:spcPct val="0"/>
                    </a:spcBef>
                    <a:spcAft>
                      <a:spcPct val="35000"/>
                    </a:spcAft>
                  </a:pPr>
                  <a:r>
                    <a:rPr lang="ar-SA" sz="3000" b="1" kern="1200" dirty="0" smtClean="0">
                      <a:solidFill>
                        <a:schemeClr val="bg1"/>
                      </a:solidFill>
                    </a:rPr>
                    <a:t>مكونات المبادرة</a:t>
                  </a:r>
                  <a:endParaRPr lang="hi-IN" sz="3000" b="1" kern="1200" dirty="0">
                    <a:solidFill>
                      <a:schemeClr val="bg1"/>
                    </a:solidFill>
                  </a:endParaRPr>
                </a:p>
              </p:txBody>
            </p:sp>
          </p:grpSp>
        </p:grpSp>
      </p:grpSp>
      <p:sp>
        <p:nvSpPr>
          <p:cNvPr id="20" name="سهم إلى اليمين 19">
            <a:hlinkClick r:id="rId6" action="ppaction://hlinksldjump"/>
          </p:cNvPr>
          <p:cNvSpPr/>
          <p:nvPr/>
        </p:nvSpPr>
        <p:spPr>
          <a:xfrm>
            <a:off x="0" y="5943600"/>
            <a:ext cx="1524000" cy="9144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SA" b="1" dirty="0" smtClean="0"/>
              <a:t>التالي</a:t>
            </a:r>
            <a:endParaRPr lang="hi-IN" b="1" dirty="0"/>
          </a:p>
        </p:txBody>
      </p:sp>
      <p:sp>
        <p:nvSpPr>
          <p:cNvPr id="21" name="مستطيل 20">
            <a:hlinkClick r:id="rId7" action="ppaction://hlinksldjump"/>
          </p:cNvPr>
          <p:cNvSpPr/>
          <p:nvPr/>
        </p:nvSpPr>
        <p:spPr>
          <a:xfrm>
            <a:off x="2133600" y="1905000"/>
            <a:ext cx="3733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i-IN"/>
          </a:p>
        </p:txBody>
      </p:sp>
      <p:sp>
        <p:nvSpPr>
          <p:cNvPr id="22" name="مستطيل 21">
            <a:hlinkClick r:id="rId8" action="ppaction://hlinksldjump"/>
          </p:cNvPr>
          <p:cNvSpPr/>
          <p:nvPr/>
        </p:nvSpPr>
        <p:spPr>
          <a:xfrm>
            <a:off x="2133600" y="2971800"/>
            <a:ext cx="3733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i-IN"/>
          </a:p>
        </p:txBody>
      </p:sp>
      <p:sp>
        <p:nvSpPr>
          <p:cNvPr id="23" name="مستطيل 22">
            <a:hlinkClick r:id="rId9" action="ppaction://hlinksldjump"/>
          </p:cNvPr>
          <p:cNvSpPr/>
          <p:nvPr/>
        </p:nvSpPr>
        <p:spPr>
          <a:xfrm>
            <a:off x="2209800" y="3962400"/>
            <a:ext cx="365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i-IN"/>
          </a:p>
        </p:txBody>
      </p:sp>
      <p:sp>
        <p:nvSpPr>
          <p:cNvPr id="24" name="مستطيل 23">
            <a:hlinkClick r:id="rId10" action="ppaction://hlinksldjump"/>
          </p:cNvPr>
          <p:cNvSpPr/>
          <p:nvPr/>
        </p:nvSpPr>
        <p:spPr>
          <a:xfrm>
            <a:off x="2209800" y="5029200"/>
            <a:ext cx="3581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i-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800" decel="100000"/>
                                        <p:tgtEl>
                                          <p:spTgt spid="19"/>
                                        </p:tgtEl>
                                      </p:cBhvr>
                                    </p:animEffect>
                                    <p:anim calcmode="lin" valueType="num">
                                      <p:cBhvr>
                                        <p:cTn id="12" dur="800" decel="100000" fill="hold"/>
                                        <p:tgtEl>
                                          <p:spTgt spid="19"/>
                                        </p:tgtEl>
                                        <p:attrNameLst>
                                          <p:attrName>style.rotation</p:attrName>
                                        </p:attrNameLst>
                                      </p:cBhvr>
                                      <p:tavLst>
                                        <p:tav tm="0">
                                          <p:val>
                                            <p:fltVal val="-90"/>
                                          </p:val>
                                        </p:tav>
                                        <p:tav tm="100000">
                                          <p:val>
                                            <p:fltVal val="0"/>
                                          </p:val>
                                        </p:tav>
                                      </p:tavLst>
                                    </p:anim>
                                    <p:anim calcmode="lin" valueType="num">
                                      <p:cBhvr>
                                        <p:cTn id="13" dur="800" decel="100000" fill="hold"/>
                                        <p:tgtEl>
                                          <p:spTgt spid="19"/>
                                        </p:tgtEl>
                                        <p:attrNameLst>
                                          <p:attrName>ppt_x</p:attrName>
                                        </p:attrNameLst>
                                      </p:cBhvr>
                                      <p:tavLst>
                                        <p:tav tm="0">
                                          <p:val>
                                            <p:strVal val="#ppt_x+0.4"/>
                                          </p:val>
                                        </p:tav>
                                        <p:tav tm="100000">
                                          <p:val>
                                            <p:strVal val="#ppt_x-0.05"/>
                                          </p:val>
                                        </p:tav>
                                      </p:tavLst>
                                    </p:anim>
                                    <p:anim calcmode="lin" valueType="num">
                                      <p:cBhvr>
                                        <p:cTn id="14" dur="800" decel="100000" fill="hold"/>
                                        <p:tgtEl>
                                          <p:spTgt spid="19"/>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800600" y="2057400"/>
            <a:ext cx="4229100"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50000"/>
              </a:lnSpc>
            </a:pPr>
            <a:r>
              <a:rPr lang="ar-SA" sz="3000" u="sng" dirty="0" smtClean="0">
                <a:solidFill>
                  <a:srgbClr val="FF0000"/>
                </a:solidFill>
                <a:cs typeface="Akhbar MT" pitchFamily="2" charset="-78"/>
                <a:sym typeface="Wingdings"/>
              </a:rPr>
              <a:t>حققت هذه المبادرة </a:t>
            </a:r>
            <a:r>
              <a:rPr lang="ar-SA" sz="3000" u="sng" dirty="0" err="1" smtClean="0">
                <a:solidFill>
                  <a:srgbClr val="FF0000"/>
                </a:solidFill>
                <a:cs typeface="Akhbar MT" pitchFamily="2" charset="-78"/>
                <a:sym typeface="Wingdings"/>
              </a:rPr>
              <a:t>مايلي</a:t>
            </a:r>
            <a:r>
              <a:rPr lang="ar-SA" sz="3000" u="sng" dirty="0" smtClean="0">
                <a:solidFill>
                  <a:srgbClr val="FF0000"/>
                </a:solidFill>
                <a:cs typeface="Akhbar MT" pitchFamily="2" charset="-78"/>
              </a:rPr>
              <a:t>:</a:t>
            </a:r>
          </a:p>
          <a:p>
            <a:pPr algn="r" rtl="1">
              <a:lnSpc>
                <a:spcPct val="150000"/>
              </a:lnSpc>
            </a:pPr>
            <a:r>
              <a:rPr lang="en-US" sz="3000" dirty="0" smtClean="0">
                <a:solidFill>
                  <a:sysClr val="windowText" lastClr="000000"/>
                </a:solidFill>
                <a:latin typeface="Algerian" pitchFamily="82" charset="0"/>
                <a:cs typeface="Akhbar MT" pitchFamily="2" charset="-78"/>
              </a:rPr>
              <a:t>1</a:t>
            </a:r>
            <a:r>
              <a:rPr lang="ar-SA" sz="3000" dirty="0" smtClean="0">
                <a:solidFill>
                  <a:sysClr val="windowText" lastClr="000000"/>
                </a:solidFill>
                <a:latin typeface="Algerian" pitchFamily="82" charset="0"/>
                <a:cs typeface="Akhbar MT" pitchFamily="2" charset="-78"/>
              </a:rPr>
              <a:t>- </a:t>
            </a:r>
            <a:r>
              <a:rPr lang="ar-SA" sz="3000" dirty="0" smtClean="0">
                <a:solidFill>
                  <a:sysClr val="windowText" lastClr="000000"/>
                </a:solidFill>
                <a:cs typeface="Akhbar MT" pitchFamily="2" charset="-78"/>
              </a:rPr>
              <a:t>أنشأت قيادات شابة مبادرة وقادرة  عل الإدارة وحل المشكلات.</a:t>
            </a:r>
            <a:endParaRPr lang="ar-SA" sz="3000" dirty="0">
              <a:solidFill>
                <a:sysClr val="windowText" lastClr="000000"/>
              </a:solidFill>
              <a:cs typeface="Akhbar MT" pitchFamily="2" charset="-78"/>
            </a:endParaRPr>
          </a:p>
          <a:p>
            <a:pPr algn="r" rtl="1">
              <a:lnSpc>
                <a:spcPct val="150000"/>
              </a:lnSpc>
            </a:pPr>
            <a:r>
              <a:rPr lang="en-US" sz="3000" dirty="0" smtClean="0">
                <a:solidFill>
                  <a:sysClr val="windowText" lastClr="000000"/>
                </a:solidFill>
                <a:latin typeface="Algerian" pitchFamily="82" charset="0"/>
                <a:cs typeface="Akhbar MT" pitchFamily="2" charset="-78"/>
              </a:rPr>
              <a:t>2</a:t>
            </a:r>
            <a:r>
              <a:rPr lang="ar-SA" sz="3000" dirty="0" smtClean="0">
                <a:solidFill>
                  <a:sysClr val="windowText" lastClr="000000"/>
                </a:solidFill>
                <a:cs typeface="Akhbar MT" pitchFamily="2" charset="-78"/>
              </a:rPr>
              <a:t>- عززت التعلم التعاوني بين الطالبات ونمت العمل بروح الفريق.</a:t>
            </a:r>
          </a:p>
        </p:txBody>
      </p:sp>
      <p:grpSp>
        <p:nvGrpSpPr>
          <p:cNvPr id="6" name="مجموعة 5"/>
          <p:cNvGrpSpPr/>
          <p:nvPr/>
        </p:nvGrpSpPr>
        <p:grpSpPr>
          <a:xfrm>
            <a:off x="1028700" y="304800"/>
            <a:ext cx="7086600" cy="1295400"/>
            <a:chOff x="1028700" y="304800"/>
            <a:chExt cx="7086600" cy="1295400"/>
          </a:xfrm>
        </p:grpSpPr>
        <p:sp>
          <p:nvSpPr>
            <p:cNvPr id="7" name="شريط إلى الأسفل 6"/>
            <p:cNvSpPr/>
            <p:nvPr/>
          </p:nvSpPr>
          <p:spPr>
            <a:xfrm>
              <a:off x="1028700" y="304800"/>
              <a:ext cx="7086600" cy="1295400"/>
            </a:xfrm>
            <a:prstGeom prst="ribbon">
              <a:avLst>
                <a:gd name="adj1" fmla="val 14495"/>
                <a:gd name="adj2" fmla="val 56923"/>
              </a:avLst>
            </a:prstGeom>
            <a:solidFill>
              <a:schemeClr val="bg1">
                <a:lumMod val="50000"/>
              </a:schemeClr>
            </a:solidFill>
            <a:ln>
              <a:solidFill>
                <a:schemeClr val="accent6">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hi-IN"/>
            </a:p>
          </p:txBody>
        </p:sp>
        <p:sp>
          <p:nvSpPr>
            <p:cNvPr id="8" name="مستطيل 7"/>
            <p:cNvSpPr/>
            <p:nvPr/>
          </p:nvSpPr>
          <p:spPr>
            <a:xfrm>
              <a:off x="2667000" y="609600"/>
              <a:ext cx="3810000"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ar-SA" sz="54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ثانياً : المحتوى</a:t>
              </a:r>
              <a:endParaRPr lang="ar-SA" sz="5400" b="1" dirty="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endParaRPr>
            </a:p>
          </p:txBody>
        </p:sp>
      </p:grpSp>
      <p:pic>
        <p:nvPicPr>
          <p:cNvPr id="1026" name="Picture 2" descr="C:\Users\Ashrafpc\Desktop\مبادرتي\17148891_1475058272529112_1435718568_o.jpg"/>
          <p:cNvPicPr>
            <a:picLocks noChangeAspect="1" noChangeArrowheads="1"/>
          </p:cNvPicPr>
          <p:nvPr/>
        </p:nvPicPr>
        <p:blipFill>
          <a:blip r:embed="rId2"/>
          <a:srcRect/>
          <a:stretch>
            <a:fillRect/>
          </a:stretch>
        </p:blipFill>
        <p:spPr bwMode="auto">
          <a:xfrm>
            <a:off x="304801" y="1905000"/>
            <a:ext cx="3276600" cy="1843088"/>
          </a:xfrm>
          <a:prstGeom prst="rect">
            <a:avLst/>
          </a:prstGeom>
          <a:noFill/>
          <a:ln w="57150">
            <a:solidFill>
              <a:schemeClr val="accent4">
                <a:lumMod val="75000"/>
              </a:schemeClr>
            </a:solidFill>
          </a:ln>
        </p:spPr>
      </p:pic>
      <p:pic>
        <p:nvPicPr>
          <p:cNvPr id="1027" name="Picture 3" descr="C:\Users\Ashrafpc\Desktop\مبادرتي\17142491_1475058152529124_1333826645_o.jpg"/>
          <p:cNvPicPr>
            <a:picLocks noChangeAspect="1" noChangeArrowheads="1"/>
          </p:cNvPicPr>
          <p:nvPr/>
        </p:nvPicPr>
        <p:blipFill>
          <a:blip r:embed="rId3"/>
          <a:srcRect/>
          <a:stretch>
            <a:fillRect/>
          </a:stretch>
        </p:blipFill>
        <p:spPr bwMode="auto">
          <a:xfrm>
            <a:off x="1371600" y="4191000"/>
            <a:ext cx="3352800" cy="1885950"/>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p:spPr>
      </p:pic>
      <p:sp>
        <p:nvSpPr>
          <p:cNvPr id="11" name="زر إجراء: الأمام أو التالي 10">
            <a:hlinkClick r:id="" action="ppaction://hlinkshowjump?jump=nextslide" highlightClick="1"/>
          </p:cNvPr>
          <p:cNvSpPr/>
          <p:nvPr/>
        </p:nvSpPr>
        <p:spPr>
          <a:xfrm>
            <a:off x="0" y="6400800"/>
            <a:ext cx="6096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i-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500"/>
                                        <p:tgtEl>
                                          <p:spTgt spid="6"/>
                                        </p:tgtEl>
                                      </p:cBhvr>
                                    </p:animEffect>
                                  </p:childTnLst>
                                </p:cTn>
                              </p:par>
                              <p:par>
                                <p:cTn id="13" presetID="34"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from="(-#ppt_w/2)" to="(#ppt_x)" calcmode="lin" valueType="num">
                                      <p:cBhvr>
                                        <p:cTn id="15" dur="600" fill="hold">
                                          <p:stCondLst>
                                            <p:cond delay="0"/>
                                          </p:stCondLst>
                                        </p:cTn>
                                        <p:tgtEl>
                                          <p:spTgt spid="1026"/>
                                        </p:tgtEl>
                                        <p:attrNameLst>
                                          <p:attrName>ppt_x</p:attrName>
                                        </p:attrNameLst>
                                      </p:cBhvr>
                                    </p:anim>
                                    <p:anim from="0" to="-1.0" calcmode="lin" valueType="num">
                                      <p:cBhvr>
                                        <p:cTn id="16" dur="200" decel="50000" autoRev="1" fill="hold">
                                          <p:stCondLst>
                                            <p:cond delay="600"/>
                                          </p:stCondLst>
                                        </p:cTn>
                                        <p:tgtEl>
                                          <p:spTgt spid="1026"/>
                                        </p:tgtEl>
                                        <p:attrNameLst>
                                          <p:attrName>xshear</p:attrName>
                                        </p:attrNameLst>
                                      </p:cBhvr>
                                    </p:anim>
                                    <p:animScale>
                                      <p:cBhvr>
                                        <p:cTn id="17" dur="200" decel="100000" autoRev="1" fill="hold">
                                          <p:stCondLst>
                                            <p:cond delay="600"/>
                                          </p:stCondLst>
                                        </p:cTn>
                                        <p:tgtEl>
                                          <p:spTgt spid="1026"/>
                                        </p:tgtEl>
                                      </p:cBhvr>
                                      <p:from x="100000" y="100000"/>
                                      <p:to x="80000" y="100000"/>
                                    </p:animScale>
                                    <p:anim by="(#ppt_h/3+#ppt_w*0.1)" calcmode="lin" valueType="num">
                                      <p:cBhvr additive="sum">
                                        <p:cTn id="18" dur="200" decel="100000" autoRev="1" fill="hold">
                                          <p:stCondLst>
                                            <p:cond delay="600"/>
                                          </p:stCondLst>
                                        </p:cTn>
                                        <p:tgtEl>
                                          <p:spTgt spid="1026"/>
                                        </p:tgtEl>
                                        <p:attrNameLst>
                                          <p:attrName>ppt_x</p:attrName>
                                        </p:attrNameLst>
                                      </p:cBhvr>
                                    </p:anim>
                                  </p:childTnLst>
                                </p:cTn>
                              </p:par>
                              <p:par>
                                <p:cTn id="19" presetID="34" presetClass="entr" presetSubtype="0" fill="hold" nodeType="withEffect">
                                  <p:stCondLst>
                                    <p:cond delay="0"/>
                                  </p:stCondLst>
                                  <p:childTnLst>
                                    <p:set>
                                      <p:cBhvr>
                                        <p:cTn id="20" dur="1" fill="hold">
                                          <p:stCondLst>
                                            <p:cond delay="0"/>
                                          </p:stCondLst>
                                        </p:cTn>
                                        <p:tgtEl>
                                          <p:spTgt spid="1027"/>
                                        </p:tgtEl>
                                        <p:attrNameLst>
                                          <p:attrName>style.visibility</p:attrName>
                                        </p:attrNameLst>
                                      </p:cBhvr>
                                      <p:to>
                                        <p:strVal val="visible"/>
                                      </p:to>
                                    </p:set>
                                    <p:anim from="(-#ppt_w/2)" to="(#ppt_x)" calcmode="lin" valueType="num">
                                      <p:cBhvr>
                                        <p:cTn id="21" dur="600" fill="hold">
                                          <p:stCondLst>
                                            <p:cond delay="0"/>
                                          </p:stCondLst>
                                        </p:cTn>
                                        <p:tgtEl>
                                          <p:spTgt spid="1027"/>
                                        </p:tgtEl>
                                        <p:attrNameLst>
                                          <p:attrName>ppt_x</p:attrName>
                                        </p:attrNameLst>
                                      </p:cBhvr>
                                    </p:anim>
                                    <p:anim from="0" to="-1.0" calcmode="lin" valueType="num">
                                      <p:cBhvr>
                                        <p:cTn id="22" dur="200" decel="50000" autoRev="1" fill="hold">
                                          <p:stCondLst>
                                            <p:cond delay="600"/>
                                          </p:stCondLst>
                                        </p:cTn>
                                        <p:tgtEl>
                                          <p:spTgt spid="1027"/>
                                        </p:tgtEl>
                                        <p:attrNameLst>
                                          <p:attrName>xshear</p:attrName>
                                        </p:attrNameLst>
                                      </p:cBhvr>
                                    </p:anim>
                                    <p:animScale>
                                      <p:cBhvr>
                                        <p:cTn id="23" dur="200" decel="100000" autoRev="1" fill="hold">
                                          <p:stCondLst>
                                            <p:cond delay="600"/>
                                          </p:stCondLst>
                                        </p:cTn>
                                        <p:tgtEl>
                                          <p:spTgt spid="1027"/>
                                        </p:tgtEl>
                                      </p:cBhvr>
                                      <p:from x="100000" y="100000"/>
                                      <p:to x="80000" y="100000"/>
                                    </p:animScale>
                                    <p:anim by="(#ppt_h/3+#ppt_w*0.1)" calcmode="lin" valueType="num">
                                      <p:cBhvr additive="sum">
                                        <p:cTn id="24" dur="200" decel="100000" autoRev="1" fill="hold">
                                          <p:stCondLst>
                                            <p:cond delay="600"/>
                                          </p:stCondLst>
                                        </p:cTn>
                                        <p:tgtEl>
                                          <p:spTgt spid="102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5"/>
          <p:cNvGrpSpPr/>
          <p:nvPr/>
        </p:nvGrpSpPr>
        <p:grpSpPr>
          <a:xfrm>
            <a:off x="1028700" y="304800"/>
            <a:ext cx="7086600" cy="1295400"/>
            <a:chOff x="1028700" y="304800"/>
            <a:chExt cx="7086600" cy="1295400"/>
          </a:xfrm>
        </p:grpSpPr>
        <p:sp>
          <p:nvSpPr>
            <p:cNvPr id="7" name="شريط إلى الأسفل 6"/>
            <p:cNvSpPr/>
            <p:nvPr/>
          </p:nvSpPr>
          <p:spPr>
            <a:xfrm>
              <a:off x="1028700" y="304800"/>
              <a:ext cx="7086600" cy="1295400"/>
            </a:xfrm>
            <a:prstGeom prst="ribbon">
              <a:avLst>
                <a:gd name="adj1" fmla="val 14495"/>
                <a:gd name="adj2" fmla="val 56923"/>
              </a:avLst>
            </a:prstGeom>
            <a:solidFill>
              <a:schemeClr val="bg1">
                <a:lumMod val="50000"/>
              </a:schemeClr>
            </a:solidFill>
            <a:ln>
              <a:solidFill>
                <a:schemeClr val="accent6">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hi-IN"/>
            </a:p>
          </p:txBody>
        </p:sp>
        <p:sp>
          <p:nvSpPr>
            <p:cNvPr id="8" name="مستطيل 7"/>
            <p:cNvSpPr/>
            <p:nvPr/>
          </p:nvSpPr>
          <p:spPr>
            <a:xfrm>
              <a:off x="2667000" y="609600"/>
              <a:ext cx="3810000"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ar-SA" sz="54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ثانياً : المحتوى</a:t>
              </a:r>
              <a:endParaRPr lang="ar-SA" sz="5400" b="1" dirty="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endParaRPr>
            </a:p>
          </p:txBody>
        </p:sp>
      </p:grpSp>
      <p:sp>
        <p:nvSpPr>
          <p:cNvPr id="10" name="مستطيل 9"/>
          <p:cNvSpPr/>
          <p:nvPr/>
        </p:nvSpPr>
        <p:spPr>
          <a:xfrm>
            <a:off x="4876800" y="1752600"/>
            <a:ext cx="4267200" cy="548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lnSpc>
                <a:spcPct val="150000"/>
              </a:lnSpc>
            </a:pPr>
            <a:r>
              <a:rPr lang="en-US" sz="2800" dirty="0" smtClean="0">
                <a:solidFill>
                  <a:sysClr val="windowText" lastClr="000000"/>
                </a:solidFill>
                <a:latin typeface="Algerian" pitchFamily="82" charset="0"/>
                <a:cs typeface="Akhbar MT" pitchFamily="2" charset="-78"/>
              </a:rPr>
              <a:t>3</a:t>
            </a:r>
            <a:r>
              <a:rPr lang="ar-SA" sz="2800" dirty="0" smtClean="0">
                <a:solidFill>
                  <a:sysClr val="windowText" lastClr="000000"/>
                </a:solidFill>
                <a:cs typeface="Akhbar MT" pitchFamily="2" charset="-78"/>
              </a:rPr>
              <a:t>- ربطت الطالبات بمؤسسات المجتمع المحلي حيث تم الاتصال مع مؤسسة القطان للطفل لإعطاء </a:t>
            </a:r>
            <a:r>
              <a:rPr lang="ar-SA" sz="2800" dirty="0" smtClean="0">
                <a:solidFill>
                  <a:schemeClr val="tx1"/>
                </a:solidFill>
                <a:cs typeface="Akhbar MT" pitchFamily="2" charset="-78"/>
              </a:rPr>
              <a:t>الطالبات العديد من الدورات داخل المركز مثل (دورة في برنامج</a:t>
            </a:r>
            <a:r>
              <a:rPr lang="ar-SA" sz="2800" dirty="0" smtClean="0">
                <a:solidFill>
                  <a:schemeClr val="tx1"/>
                </a:solidFill>
                <a:latin typeface="Batang" pitchFamily="18" charset="-127"/>
                <a:ea typeface="Batang" pitchFamily="18" charset="-127"/>
                <a:cs typeface="Akhbar MT" pitchFamily="2" charset="-78"/>
              </a:rPr>
              <a:t>  </a:t>
            </a:r>
            <a:r>
              <a:rPr lang="en-US" sz="2800" dirty="0" smtClean="0">
                <a:solidFill>
                  <a:schemeClr val="tx1"/>
                </a:solidFill>
                <a:latin typeface="Batang" pitchFamily="18" charset="-127"/>
                <a:ea typeface="Batang" pitchFamily="18" charset="-127"/>
                <a:cs typeface="Akhbar MT" pitchFamily="2" charset="-78"/>
              </a:rPr>
              <a:t>(</a:t>
            </a:r>
            <a:r>
              <a:rPr lang="en-US" sz="2800" dirty="0" err="1" smtClean="0">
                <a:solidFill>
                  <a:schemeClr val="tx1"/>
                </a:solidFill>
                <a:latin typeface="Batang" pitchFamily="18" charset="-127"/>
                <a:ea typeface="Batang" pitchFamily="18" charset="-127"/>
              </a:rPr>
              <a:t>crazytalk</a:t>
            </a:r>
            <a:r>
              <a:rPr lang="en-US" sz="2800" dirty="0" smtClean="0">
                <a:solidFill>
                  <a:schemeClr val="tx1"/>
                </a:solidFill>
                <a:latin typeface="Batang" pitchFamily="18" charset="-127"/>
                <a:ea typeface="Batang" pitchFamily="18" charset="-127"/>
              </a:rPr>
              <a:t> animator) </a:t>
            </a:r>
            <a:r>
              <a:rPr lang="ar-SA" sz="2800" dirty="0" smtClean="0">
                <a:solidFill>
                  <a:schemeClr val="tx1"/>
                </a:solidFill>
                <a:latin typeface="Batang" pitchFamily="18" charset="-127"/>
                <a:ea typeface="Batang" pitchFamily="18" charset="-127"/>
              </a:rPr>
              <a:t> وبرنامج  (</a:t>
            </a:r>
            <a:r>
              <a:rPr lang="en-US" sz="2800" dirty="0" smtClean="0">
                <a:solidFill>
                  <a:schemeClr val="tx1"/>
                </a:solidFill>
                <a:latin typeface="Batang" pitchFamily="18" charset="-127"/>
                <a:ea typeface="Batang" pitchFamily="18" charset="-127"/>
              </a:rPr>
              <a:t>(</a:t>
            </a:r>
            <a:r>
              <a:rPr lang="en-US" sz="2800" dirty="0" err="1" smtClean="0">
                <a:solidFill>
                  <a:schemeClr val="tx1"/>
                </a:solidFill>
                <a:latin typeface="Batang" pitchFamily="18" charset="-127"/>
                <a:ea typeface="Batang" pitchFamily="18" charset="-127"/>
              </a:rPr>
              <a:t>Powtoon</a:t>
            </a:r>
            <a:r>
              <a:rPr lang="ar-SA" sz="2800" dirty="0" smtClean="0">
                <a:solidFill>
                  <a:schemeClr val="tx1"/>
                </a:solidFill>
                <a:latin typeface="Batang" pitchFamily="18" charset="-127"/>
                <a:ea typeface="Batang" pitchFamily="18" charset="-127"/>
              </a:rPr>
              <a:t>  ودورة في الالكترونيات الحديثة وبرمجة </a:t>
            </a:r>
            <a:r>
              <a:rPr lang="ar-SA" sz="2800" dirty="0" err="1" smtClean="0">
                <a:solidFill>
                  <a:schemeClr val="tx1"/>
                </a:solidFill>
                <a:latin typeface="Batang" pitchFamily="18" charset="-127"/>
                <a:ea typeface="Batang" pitchFamily="18" charset="-127"/>
              </a:rPr>
              <a:t>الأردوينو</a:t>
            </a:r>
            <a:r>
              <a:rPr lang="ar-SA" sz="2800" dirty="0" smtClean="0">
                <a:solidFill>
                  <a:schemeClr val="tx1"/>
                </a:solidFill>
                <a:latin typeface="Batang" pitchFamily="18" charset="-127"/>
                <a:ea typeface="Batang" pitchFamily="18" charset="-127"/>
              </a:rPr>
              <a:t>.</a:t>
            </a:r>
            <a:endParaRPr lang="ar-SA" sz="2800" dirty="0" smtClean="0">
              <a:solidFill>
                <a:sysClr val="windowText" lastClr="000000"/>
              </a:solidFill>
              <a:cs typeface="Akhbar MT" pitchFamily="2" charset="-78"/>
            </a:endParaRPr>
          </a:p>
          <a:p>
            <a:pPr algn="justLow" rtl="1">
              <a:lnSpc>
                <a:spcPct val="150000"/>
              </a:lnSpc>
            </a:pPr>
            <a:endParaRPr lang="ar-SA" sz="2800" dirty="0" smtClean="0">
              <a:solidFill>
                <a:sysClr val="windowText" lastClr="000000"/>
              </a:solidFill>
              <a:cs typeface="Akhbar MT" pitchFamily="2" charset="-78"/>
            </a:endParaRPr>
          </a:p>
        </p:txBody>
      </p:sp>
      <p:sp>
        <p:nvSpPr>
          <p:cNvPr id="11" name="زر إجراء: الأمام أو التالي 10">
            <a:hlinkClick r:id="" action="ppaction://hlinkshowjump?jump=nextslide" highlightClick="1"/>
          </p:cNvPr>
          <p:cNvSpPr/>
          <p:nvPr/>
        </p:nvSpPr>
        <p:spPr>
          <a:xfrm>
            <a:off x="0" y="6400800"/>
            <a:ext cx="6096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i-IN"/>
          </a:p>
        </p:txBody>
      </p:sp>
      <p:pic>
        <p:nvPicPr>
          <p:cNvPr id="2050" name="Picture 2" descr="C:\Users\Ashrafpc\Desktop\مبادرتي\مجلد جديد\17101350_1469921356376137_1519588460_o.jpg"/>
          <p:cNvPicPr>
            <a:picLocks noChangeAspect="1" noChangeArrowheads="1"/>
          </p:cNvPicPr>
          <p:nvPr/>
        </p:nvPicPr>
        <p:blipFill>
          <a:blip r:embed="rId2" cstate="print"/>
          <a:srcRect/>
          <a:stretch>
            <a:fillRect/>
          </a:stretch>
        </p:blipFill>
        <p:spPr bwMode="auto">
          <a:xfrm>
            <a:off x="1219200" y="3962400"/>
            <a:ext cx="3522133" cy="1981200"/>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pic>
        <p:nvPicPr>
          <p:cNvPr id="2052" name="Picture 4" descr="C:\Users\Ashrafpc\Desktop\مبادرتي\مجلد جديد\17036092_1470043486363924_1404715946_o.jpg"/>
          <p:cNvPicPr>
            <a:picLocks noChangeAspect="1" noChangeArrowheads="1"/>
          </p:cNvPicPr>
          <p:nvPr/>
        </p:nvPicPr>
        <p:blipFill>
          <a:blip r:embed="rId3" cstate="print"/>
          <a:srcRect/>
          <a:stretch>
            <a:fillRect/>
          </a:stretch>
        </p:blipFill>
        <p:spPr bwMode="auto">
          <a:xfrm>
            <a:off x="152400" y="1752600"/>
            <a:ext cx="3810000" cy="1978269"/>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par>
                                <p:cTn id="13" presetID="34"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 from="(-#ppt_w/2)" to="(#ppt_x)" calcmode="lin" valueType="num">
                                      <p:cBhvr>
                                        <p:cTn id="15" dur="600" fill="hold">
                                          <p:stCondLst>
                                            <p:cond delay="0"/>
                                          </p:stCondLst>
                                        </p:cTn>
                                        <p:tgtEl>
                                          <p:spTgt spid="2050"/>
                                        </p:tgtEl>
                                        <p:attrNameLst>
                                          <p:attrName>ppt_x</p:attrName>
                                        </p:attrNameLst>
                                      </p:cBhvr>
                                    </p:anim>
                                    <p:anim from="0" to="-1.0" calcmode="lin" valueType="num">
                                      <p:cBhvr>
                                        <p:cTn id="16" dur="200" decel="50000" autoRev="1" fill="hold">
                                          <p:stCondLst>
                                            <p:cond delay="600"/>
                                          </p:stCondLst>
                                        </p:cTn>
                                        <p:tgtEl>
                                          <p:spTgt spid="2050"/>
                                        </p:tgtEl>
                                        <p:attrNameLst>
                                          <p:attrName>xshear</p:attrName>
                                        </p:attrNameLst>
                                      </p:cBhvr>
                                    </p:anim>
                                    <p:animScale>
                                      <p:cBhvr>
                                        <p:cTn id="17" dur="200" decel="100000" autoRev="1" fill="hold">
                                          <p:stCondLst>
                                            <p:cond delay="600"/>
                                          </p:stCondLst>
                                        </p:cTn>
                                        <p:tgtEl>
                                          <p:spTgt spid="2050"/>
                                        </p:tgtEl>
                                      </p:cBhvr>
                                      <p:from x="100000" y="100000"/>
                                      <p:to x="80000" y="100000"/>
                                    </p:animScale>
                                    <p:anim by="(#ppt_h/3+#ppt_w*0.1)" calcmode="lin" valueType="num">
                                      <p:cBhvr additive="sum">
                                        <p:cTn id="18" dur="200" decel="100000" autoRev="1" fill="hold">
                                          <p:stCondLst>
                                            <p:cond delay="600"/>
                                          </p:stCondLst>
                                        </p:cTn>
                                        <p:tgtEl>
                                          <p:spTgt spid="2050"/>
                                        </p:tgtEl>
                                        <p:attrNameLst>
                                          <p:attrName>ppt_x</p:attrName>
                                        </p:attrNameLst>
                                      </p:cBhvr>
                                    </p:anim>
                                  </p:childTnLst>
                                </p:cTn>
                              </p:par>
                              <p:par>
                                <p:cTn id="19" presetID="34" presetClass="entr" presetSubtype="0"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anim from="(-#ppt_w/2)" to="(#ppt_x)" calcmode="lin" valueType="num">
                                      <p:cBhvr>
                                        <p:cTn id="21" dur="600" fill="hold">
                                          <p:stCondLst>
                                            <p:cond delay="0"/>
                                          </p:stCondLst>
                                        </p:cTn>
                                        <p:tgtEl>
                                          <p:spTgt spid="2052"/>
                                        </p:tgtEl>
                                        <p:attrNameLst>
                                          <p:attrName>ppt_x</p:attrName>
                                        </p:attrNameLst>
                                      </p:cBhvr>
                                    </p:anim>
                                    <p:anim from="0" to="-1.0" calcmode="lin" valueType="num">
                                      <p:cBhvr>
                                        <p:cTn id="22" dur="200" decel="50000" autoRev="1" fill="hold">
                                          <p:stCondLst>
                                            <p:cond delay="600"/>
                                          </p:stCondLst>
                                        </p:cTn>
                                        <p:tgtEl>
                                          <p:spTgt spid="2052"/>
                                        </p:tgtEl>
                                        <p:attrNameLst>
                                          <p:attrName>xshear</p:attrName>
                                        </p:attrNameLst>
                                      </p:cBhvr>
                                    </p:anim>
                                    <p:animScale>
                                      <p:cBhvr>
                                        <p:cTn id="23" dur="200" decel="100000" autoRev="1" fill="hold">
                                          <p:stCondLst>
                                            <p:cond delay="600"/>
                                          </p:stCondLst>
                                        </p:cTn>
                                        <p:tgtEl>
                                          <p:spTgt spid="2052"/>
                                        </p:tgtEl>
                                      </p:cBhvr>
                                      <p:from x="100000" y="100000"/>
                                      <p:to x="80000" y="100000"/>
                                    </p:animScale>
                                    <p:anim by="(#ppt_h/3+#ppt_w*0.1)" calcmode="lin" valueType="num">
                                      <p:cBhvr additive="sum">
                                        <p:cTn id="24" dur="200" decel="100000" autoRev="1" fill="hold">
                                          <p:stCondLst>
                                            <p:cond delay="600"/>
                                          </p:stCondLst>
                                        </p:cTn>
                                        <p:tgtEl>
                                          <p:spTgt spid="205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مجموعة 5"/>
          <p:cNvGrpSpPr/>
          <p:nvPr/>
        </p:nvGrpSpPr>
        <p:grpSpPr>
          <a:xfrm>
            <a:off x="1028700" y="304800"/>
            <a:ext cx="7086600" cy="1295400"/>
            <a:chOff x="1028700" y="304800"/>
            <a:chExt cx="7086600" cy="1295400"/>
          </a:xfrm>
        </p:grpSpPr>
        <p:sp>
          <p:nvSpPr>
            <p:cNvPr id="7" name="شريط إلى الأسفل 6"/>
            <p:cNvSpPr/>
            <p:nvPr/>
          </p:nvSpPr>
          <p:spPr>
            <a:xfrm>
              <a:off x="1028700" y="304800"/>
              <a:ext cx="7086600" cy="1295400"/>
            </a:xfrm>
            <a:prstGeom prst="ribbon">
              <a:avLst>
                <a:gd name="adj1" fmla="val 14495"/>
                <a:gd name="adj2" fmla="val 56923"/>
              </a:avLst>
            </a:prstGeom>
            <a:solidFill>
              <a:schemeClr val="bg1">
                <a:lumMod val="50000"/>
              </a:schemeClr>
            </a:solidFill>
            <a:ln>
              <a:solidFill>
                <a:schemeClr val="accent6">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hi-IN"/>
            </a:p>
          </p:txBody>
        </p:sp>
        <p:sp>
          <p:nvSpPr>
            <p:cNvPr id="8" name="مستطيل 7"/>
            <p:cNvSpPr/>
            <p:nvPr/>
          </p:nvSpPr>
          <p:spPr>
            <a:xfrm>
              <a:off x="2667000" y="609600"/>
              <a:ext cx="3810000"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ar-SA" sz="54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ثانياً : المحتوى</a:t>
              </a:r>
              <a:endParaRPr lang="ar-SA" sz="5400" b="1" dirty="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endParaRPr>
            </a:p>
          </p:txBody>
        </p:sp>
      </p:grpSp>
      <p:sp>
        <p:nvSpPr>
          <p:cNvPr id="9" name="زر إجراء: الصفحة الرئيسية 8">
            <a:hlinkClick r:id="rId2" action="ppaction://hlinksldjump" highlightClick="1"/>
          </p:cNvPr>
          <p:cNvSpPr/>
          <p:nvPr/>
        </p:nvSpPr>
        <p:spPr>
          <a:xfrm>
            <a:off x="0" y="6172200"/>
            <a:ext cx="609600" cy="685800"/>
          </a:xfrm>
          <a:prstGeom prst="actionButtonHom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hi-IN"/>
          </a:p>
        </p:txBody>
      </p:sp>
      <p:sp>
        <p:nvSpPr>
          <p:cNvPr id="10" name="مستطيل 9"/>
          <p:cNvSpPr/>
          <p:nvPr/>
        </p:nvSpPr>
        <p:spPr>
          <a:xfrm>
            <a:off x="5257800" y="1676400"/>
            <a:ext cx="3771900" cy="464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lnSpc>
                <a:spcPct val="150000"/>
              </a:lnSpc>
            </a:pPr>
            <a:r>
              <a:rPr lang="en-US" sz="3000" dirty="0" smtClean="0">
                <a:solidFill>
                  <a:sysClr val="windowText" lastClr="000000"/>
                </a:solidFill>
                <a:latin typeface="Algerian" pitchFamily="82" charset="0"/>
                <a:cs typeface="Akhbar MT" pitchFamily="2" charset="-78"/>
              </a:rPr>
              <a:t>4</a:t>
            </a:r>
            <a:r>
              <a:rPr lang="ar-SA" sz="3000" dirty="0" smtClean="0">
                <a:solidFill>
                  <a:sysClr val="windowText" lastClr="000000"/>
                </a:solidFill>
                <a:cs typeface="Akhbar MT" pitchFamily="2" charset="-78"/>
              </a:rPr>
              <a:t>- نمت مهارات الطالبات في مجال الالكترونيات حيث أنتجت الطالبات العديد من المشاريع الإلكترونية.</a:t>
            </a:r>
          </a:p>
          <a:p>
            <a:pPr algn="just" rtl="1">
              <a:lnSpc>
                <a:spcPct val="150000"/>
              </a:lnSpc>
            </a:pPr>
            <a:r>
              <a:rPr lang="en-US" sz="3000" dirty="0" smtClean="0">
                <a:solidFill>
                  <a:sysClr val="windowText" lastClr="000000"/>
                </a:solidFill>
                <a:latin typeface="Algerian" pitchFamily="82" charset="0"/>
                <a:cs typeface="Akhbar MT" pitchFamily="2" charset="-78"/>
              </a:rPr>
              <a:t>5</a:t>
            </a:r>
            <a:r>
              <a:rPr lang="ar-SA" sz="3000" dirty="0" smtClean="0">
                <a:solidFill>
                  <a:sysClr val="windowText" lastClr="000000"/>
                </a:solidFill>
                <a:cs typeface="Akhbar MT" pitchFamily="2" charset="-78"/>
              </a:rPr>
              <a:t>- نمت المهارات الحاسوبية لدى الطالبات حيث أنتجت الطالبات العديد من البرامج الحاسوبية التي تسهم في تبسيط المناهج .</a:t>
            </a:r>
          </a:p>
        </p:txBody>
      </p:sp>
      <p:grpSp>
        <p:nvGrpSpPr>
          <p:cNvPr id="14" name="مجموعة 13"/>
          <p:cNvGrpSpPr/>
          <p:nvPr/>
        </p:nvGrpSpPr>
        <p:grpSpPr>
          <a:xfrm>
            <a:off x="457200" y="1828800"/>
            <a:ext cx="4572000" cy="3962400"/>
            <a:chOff x="19050" y="1574800"/>
            <a:chExt cx="5238750" cy="4521200"/>
          </a:xfrm>
        </p:grpSpPr>
        <p:pic>
          <p:nvPicPr>
            <p:cNvPr id="3075" name="Picture 3" descr="C:\Users\Ashrafpc\Desktop\مبادرتي\٢٠١٧٠٢٢٣_٠٨٥٦٠٦.jpg"/>
            <p:cNvPicPr>
              <a:picLocks noChangeAspect="1" noChangeArrowheads="1"/>
            </p:cNvPicPr>
            <p:nvPr/>
          </p:nvPicPr>
          <p:blipFill>
            <a:blip r:embed="rId3" cstate="print"/>
            <a:srcRect/>
            <a:stretch>
              <a:fillRect/>
            </a:stretch>
          </p:blipFill>
          <p:spPr bwMode="auto">
            <a:xfrm rot="5400000">
              <a:off x="-307975" y="1901825"/>
              <a:ext cx="2616200" cy="19621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74" name="Picture 2" descr="C:\Users\Ashrafpc\Desktop\العنف.mp4_snapshot_01.04_[2017.03.24_05.56.31].jpg"/>
            <p:cNvPicPr>
              <a:picLocks noChangeAspect="1" noChangeArrowheads="1"/>
            </p:cNvPicPr>
            <p:nvPr/>
          </p:nvPicPr>
          <p:blipFill>
            <a:blip r:embed="rId4" cstate="print"/>
            <a:srcRect/>
            <a:stretch>
              <a:fillRect/>
            </a:stretch>
          </p:blipFill>
          <p:spPr bwMode="auto">
            <a:xfrm>
              <a:off x="1066800" y="3737518"/>
              <a:ext cx="4191000" cy="23584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76" name="Picture 4" descr="C:\Users\Ashrafpc\Desktop\مبادرتي\17036142_1510755695663125_402372849_o.jpg"/>
            <p:cNvPicPr>
              <a:picLocks noChangeAspect="1" noChangeArrowheads="1"/>
            </p:cNvPicPr>
            <p:nvPr/>
          </p:nvPicPr>
          <p:blipFill>
            <a:blip r:embed="rId5"/>
            <a:srcRect/>
            <a:stretch>
              <a:fillRect/>
            </a:stretch>
          </p:blipFill>
          <p:spPr bwMode="auto">
            <a:xfrm rot="21370200">
              <a:off x="1844519" y="1830717"/>
              <a:ext cx="3327400" cy="19964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500"/>
                                        <p:tgtEl>
                                          <p:spTgt spid="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par>
                                <p:cTn id="13" presetID="5" presetClass="entr" presetSubtype="1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heckerboard(across)">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323850" y="1295400"/>
            <a:ext cx="8496300" cy="525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50000"/>
              </a:lnSpc>
            </a:pPr>
            <a:r>
              <a:rPr lang="ar-SA" sz="2800" b="1" dirty="0" smtClean="0">
                <a:solidFill>
                  <a:schemeClr val="accent2">
                    <a:lumMod val="75000"/>
                  </a:schemeClr>
                </a:solidFill>
                <a:cs typeface="Akhbar MT" pitchFamily="2" charset="-78"/>
                <a:sym typeface="Wingdings"/>
              </a:rPr>
              <a:t></a:t>
            </a:r>
            <a:r>
              <a:rPr lang="ar-SA" sz="2800" b="1" dirty="0" smtClean="0">
                <a:solidFill>
                  <a:schemeClr val="accent2">
                    <a:lumMod val="75000"/>
                  </a:schemeClr>
                </a:solidFill>
                <a:cs typeface="Akhbar MT" pitchFamily="2" charset="-78"/>
              </a:rPr>
              <a:t>نقاط القوة في المبادرة:</a:t>
            </a:r>
            <a:endParaRPr lang="ar-SA" sz="2800" b="1" dirty="0" smtClean="0">
              <a:solidFill>
                <a:schemeClr val="tx1"/>
              </a:solidFill>
              <a:cs typeface="Akhbar MT" pitchFamily="2" charset="-78"/>
            </a:endParaRPr>
          </a:p>
          <a:p>
            <a:pPr algn="r" rtl="1">
              <a:lnSpc>
                <a:spcPct val="150000"/>
              </a:lnSpc>
            </a:pPr>
            <a:r>
              <a:rPr lang="en-US" sz="2800" b="1" dirty="0" smtClean="0">
                <a:solidFill>
                  <a:schemeClr val="tx1"/>
                </a:solidFill>
                <a:latin typeface="Algerian" pitchFamily="82" charset="0"/>
                <a:cs typeface="Akhbar MT" pitchFamily="2" charset="-78"/>
              </a:rPr>
              <a:t>1</a:t>
            </a:r>
            <a:r>
              <a:rPr lang="ar-SA" sz="2800" b="1" dirty="0" smtClean="0">
                <a:solidFill>
                  <a:schemeClr val="accent2">
                    <a:lumMod val="75000"/>
                  </a:schemeClr>
                </a:solidFill>
                <a:latin typeface="Algerian" pitchFamily="82" charset="0"/>
                <a:cs typeface="Akhbar MT" pitchFamily="2" charset="-78"/>
              </a:rPr>
              <a:t>- </a:t>
            </a:r>
            <a:r>
              <a:rPr lang="ar-SA" sz="2800" b="1" dirty="0" smtClean="0">
                <a:solidFill>
                  <a:schemeClr val="tx1"/>
                </a:solidFill>
                <a:cs typeface="Akhbar MT" pitchFamily="2" charset="-78"/>
              </a:rPr>
              <a:t>وجود طاقات كامنة ومواهب عند الطالبات  ودافعية ورغبة ملحة لتعلم كل ما هو جديد في مجال التكنولوجيا خاصة في ظل العصر الحالي _ عصر التكنولوجيا_ .   </a:t>
            </a:r>
            <a:endParaRPr lang="ar-SA" sz="2800" b="1" dirty="0" smtClean="0">
              <a:solidFill>
                <a:schemeClr val="tx1"/>
              </a:solidFill>
              <a:latin typeface="Algerian" pitchFamily="82" charset="0"/>
              <a:cs typeface="Akhbar MT" pitchFamily="2" charset="-78"/>
            </a:endParaRPr>
          </a:p>
          <a:p>
            <a:pPr algn="r" rtl="1">
              <a:lnSpc>
                <a:spcPct val="150000"/>
              </a:lnSpc>
            </a:pPr>
            <a:r>
              <a:rPr lang="en-US" sz="2800" b="1" dirty="0" smtClean="0">
                <a:solidFill>
                  <a:schemeClr val="tx1"/>
                </a:solidFill>
                <a:latin typeface="Algerian" pitchFamily="82" charset="0"/>
                <a:cs typeface="Akhbar MT" pitchFamily="2" charset="-78"/>
              </a:rPr>
              <a:t>2</a:t>
            </a:r>
            <a:r>
              <a:rPr lang="ar-SA" sz="2800" b="1" dirty="0" smtClean="0">
                <a:solidFill>
                  <a:schemeClr val="tx1"/>
                </a:solidFill>
                <a:latin typeface="Algerian" pitchFamily="82" charset="0"/>
                <a:cs typeface="Akhbar MT" pitchFamily="2" charset="-78"/>
              </a:rPr>
              <a:t>- حاجة معلمات المباحث المختلفة إلى </a:t>
            </a:r>
            <a:r>
              <a:rPr lang="ar-SA" sz="2800" b="1" dirty="0" smtClean="0">
                <a:solidFill>
                  <a:schemeClr val="tx1"/>
                </a:solidFill>
                <a:cs typeface="Akhbar MT" pitchFamily="2" charset="-78"/>
              </a:rPr>
              <a:t>برامج حاسوبية يمكنها أن تسهم في تبسيط المنهاج وجعل التعلم ممتع . </a:t>
            </a:r>
          </a:p>
          <a:p>
            <a:pPr algn="r" rtl="1">
              <a:lnSpc>
                <a:spcPct val="150000"/>
              </a:lnSpc>
            </a:pPr>
            <a:r>
              <a:rPr lang="en-US" sz="2800" b="1" dirty="0" smtClean="0">
                <a:solidFill>
                  <a:schemeClr val="tx1"/>
                </a:solidFill>
                <a:cs typeface="Akhbar MT" pitchFamily="2" charset="-78"/>
              </a:rPr>
              <a:t>-</a:t>
            </a:r>
            <a:r>
              <a:rPr lang="en-US" sz="2800" b="1" dirty="0" smtClean="0">
                <a:solidFill>
                  <a:schemeClr val="tx1"/>
                </a:solidFill>
                <a:latin typeface="Algerian" pitchFamily="82" charset="0"/>
                <a:cs typeface="Akhbar MT" pitchFamily="2" charset="-78"/>
              </a:rPr>
              <a:t>3</a:t>
            </a:r>
            <a:r>
              <a:rPr lang="ar-SA" sz="2800" b="1" dirty="0" smtClean="0">
                <a:solidFill>
                  <a:schemeClr val="tx1"/>
                </a:solidFill>
                <a:cs typeface="Akhbar MT" pitchFamily="2" charset="-78"/>
              </a:rPr>
              <a:t>وجود مؤسسات متعاونة تقد خدمات مجانية للطالبات مثل مركز القطان للطفل.</a:t>
            </a:r>
          </a:p>
          <a:p>
            <a:pPr algn="r" rtl="1">
              <a:lnSpc>
                <a:spcPct val="150000"/>
              </a:lnSpc>
            </a:pPr>
            <a:r>
              <a:rPr lang="en-US" sz="2800" b="1" dirty="0" smtClean="0">
                <a:solidFill>
                  <a:schemeClr val="tx1"/>
                </a:solidFill>
                <a:latin typeface="Algerian" pitchFamily="82" charset="0"/>
                <a:cs typeface="Akhbar MT" pitchFamily="2" charset="-78"/>
              </a:rPr>
              <a:t>4</a:t>
            </a:r>
            <a:r>
              <a:rPr lang="ar-SA" sz="2800" b="1" dirty="0" smtClean="0">
                <a:solidFill>
                  <a:schemeClr val="tx1"/>
                </a:solidFill>
                <a:cs typeface="Akhbar MT" pitchFamily="2" charset="-78"/>
              </a:rPr>
              <a:t>- تعاون الإدارة وتيسيرها لكافة الأمور.</a:t>
            </a:r>
          </a:p>
        </p:txBody>
      </p:sp>
      <p:grpSp>
        <p:nvGrpSpPr>
          <p:cNvPr id="6" name="مجموعة 5"/>
          <p:cNvGrpSpPr/>
          <p:nvPr/>
        </p:nvGrpSpPr>
        <p:grpSpPr>
          <a:xfrm>
            <a:off x="1028700" y="304800"/>
            <a:ext cx="7086600" cy="1295400"/>
            <a:chOff x="1028700" y="304800"/>
            <a:chExt cx="7086600" cy="1295400"/>
          </a:xfrm>
        </p:grpSpPr>
        <p:sp>
          <p:nvSpPr>
            <p:cNvPr id="8" name="شريط إلى الأسفل 7"/>
            <p:cNvSpPr/>
            <p:nvPr/>
          </p:nvSpPr>
          <p:spPr>
            <a:xfrm>
              <a:off x="1028700" y="304800"/>
              <a:ext cx="7086600" cy="1295400"/>
            </a:xfrm>
            <a:prstGeom prst="ribbon">
              <a:avLst>
                <a:gd name="adj1" fmla="val 14495"/>
                <a:gd name="adj2" fmla="val 56923"/>
              </a:avLst>
            </a:prstGeom>
            <a:solidFill>
              <a:schemeClr val="bg1">
                <a:lumMod val="50000"/>
              </a:schemeClr>
            </a:solidFill>
            <a:ln>
              <a:solidFill>
                <a:schemeClr val="accent6">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hi-IN"/>
            </a:p>
          </p:txBody>
        </p:sp>
        <p:sp>
          <p:nvSpPr>
            <p:cNvPr id="9" name="مستطيل 8"/>
            <p:cNvSpPr/>
            <p:nvPr/>
          </p:nvSpPr>
          <p:spPr>
            <a:xfrm>
              <a:off x="2667000" y="609600"/>
              <a:ext cx="3810000"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ar-SA" sz="54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ثانياً : المحتوى</a:t>
              </a:r>
              <a:endParaRPr lang="ar-SA" sz="5400" b="1" dirty="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endParaRPr>
            </a:p>
          </p:txBody>
        </p:sp>
      </p:grpSp>
      <p:sp>
        <p:nvSpPr>
          <p:cNvPr id="10" name="زر إجراء: الصفحة الرئيسية 9">
            <a:hlinkClick r:id="rId2" action="ppaction://hlinksldjump" highlightClick="1"/>
          </p:cNvPr>
          <p:cNvSpPr/>
          <p:nvPr/>
        </p:nvSpPr>
        <p:spPr>
          <a:xfrm>
            <a:off x="0" y="6172200"/>
            <a:ext cx="609600" cy="685800"/>
          </a:xfrm>
          <a:prstGeom prst="actionButtonHom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hi-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228600" y="1600200"/>
            <a:ext cx="8839200" cy="464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lnSpc>
                <a:spcPct val="200000"/>
              </a:lnSpc>
            </a:pPr>
            <a:r>
              <a:rPr lang="ar-SA" sz="2400" b="1" dirty="0" smtClean="0">
                <a:solidFill>
                  <a:schemeClr val="tx1"/>
                </a:solidFill>
                <a:latin typeface="Aharoni" pitchFamily="2" charset="-79"/>
                <a:cs typeface="Akhbar MT" pitchFamily="2" charset="-78"/>
              </a:rPr>
              <a:t>ما</a:t>
            </a:r>
            <a:r>
              <a:rPr lang="ar-SA" sz="2600" b="1" dirty="0" smtClean="0">
                <a:solidFill>
                  <a:schemeClr val="tx1"/>
                </a:solidFill>
                <a:latin typeface="Algerian" pitchFamily="82" charset="0"/>
                <a:cs typeface="Akhbar MT" pitchFamily="2" charset="-78"/>
              </a:rPr>
              <a:t> </a:t>
            </a:r>
            <a:r>
              <a:rPr lang="ar-SA" sz="2400" b="1" dirty="0" smtClean="0">
                <a:solidFill>
                  <a:schemeClr val="tx1"/>
                </a:solidFill>
                <a:latin typeface="Aharoni" pitchFamily="2" charset="-79"/>
                <a:cs typeface="Akhbar MT" pitchFamily="2" charset="-78"/>
              </a:rPr>
              <a:t>يميز هذه المبادرة أن فرص التحسين فيها لا محدودة ففي الوقت الحالي نسعى لإعطاء الطالبات المزيد من الدورات حيث تم الاتفاق مع مركز القطان للطفل لإعطاء الطالبات دورة في </a:t>
            </a:r>
            <a:r>
              <a:rPr lang="ar-SA" sz="2400" b="1" dirty="0" err="1" smtClean="0">
                <a:solidFill>
                  <a:schemeClr val="tx1"/>
                </a:solidFill>
                <a:latin typeface="Aharoni" pitchFamily="2" charset="-79"/>
                <a:cs typeface="Akhbar MT" pitchFamily="2" charset="-78"/>
              </a:rPr>
              <a:t>الروبوت</a:t>
            </a:r>
            <a:r>
              <a:rPr lang="ar-SA" sz="2400" b="1" dirty="0" smtClean="0">
                <a:solidFill>
                  <a:schemeClr val="tx1"/>
                </a:solidFill>
                <a:latin typeface="Aharoni" pitchFamily="2" charset="-79"/>
                <a:cs typeface="Akhbar MT" pitchFamily="2" charset="-78"/>
              </a:rPr>
              <a:t> ودورة في لغة برمجة  </a:t>
            </a:r>
            <a:r>
              <a:rPr lang="ar-SA" sz="2400" b="1" dirty="0" err="1" smtClean="0">
                <a:solidFill>
                  <a:schemeClr val="tx1"/>
                </a:solidFill>
                <a:latin typeface="Aharoni" pitchFamily="2" charset="-79"/>
                <a:cs typeface="Akhbar MT" pitchFamily="2" charset="-78"/>
              </a:rPr>
              <a:t>السكراتش</a:t>
            </a:r>
            <a:r>
              <a:rPr lang="ar-SA" sz="2400" b="1" dirty="0" smtClean="0">
                <a:solidFill>
                  <a:schemeClr val="tx1"/>
                </a:solidFill>
                <a:latin typeface="Aharoni" pitchFamily="2" charset="-79"/>
                <a:cs typeface="Akhbar MT" pitchFamily="2" charset="-78"/>
              </a:rPr>
              <a:t> وفي </a:t>
            </a:r>
            <a:r>
              <a:rPr lang="en-US" sz="2400" b="1" dirty="0" smtClean="0">
                <a:solidFill>
                  <a:schemeClr val="tx1"/>
                </a:solidFill>
                <a:latin typeface="Aharoni" pitchFamily="2" charset="-79"/>
                <a:cs typeface="Akhbar MT" pitchFamily="2" charset="-78"/>
              </a:rPr>
              <a:t>(App Inventor)</a:t>
            </a:r>
            <a:r>
              <a:rPr lang="ar-SA" sz="2400" b="1" dirty="0" smtClean="0">
                <a:solidFill>
                  <a:schemeClr val="tx1"/>
                </a:solidFill>
                <a:latin typeface="Aharoni" pitchFamily="2" charset="-79"/>
                <a:cs typeface="Akhbar MT" pitchFamily="2" charset="-78"/>
              </a:rPr>
              <a:t> كما تم توجيه بعض الطالبات المميزات للتواصل خلال الإجازة </a:t>
            </a:r>
            <a:r>
              <a:rPr lang="ar-SA" sz="2600" dirty="0" smtClean="0">
                <a:solidFill>
                  <a:schemeClr val="tx1"/>
                </a:solidFill>
                <a:latin typeface="Algerian" pitchFamily="82" charset="0"/>
                <a:cs typeface="Akhbar MT" pitchFamily="2" charset="-78"/>
              </a:rPr>
              <a:t>مع مسرعة الأعمال </a:t>
            </a:r>
            <a:r>
              <a:rPr lang="en-US" sz="2400" dirty="0" smtClean="0">
                <a:solidFill>
                  <a:schemeClr val="tx1"/>
                </a:solidFill>
                <a:latin typeface="Aharoni" pitchFamily="2" charset="-79"/>
                <a:cs typeface="Aharoni" pitchFamily="2" charset="-79"/>
              </a:rPr>
              <a:t>(Gaza sky </a:t>
            </a:r>
            <a:r>
              <a:rPr lang="en-US" sz="2400" dirty="0" err="1" smtClean="0">
                <a:solidFill>
                  <a:schemeClr val="tx1"/>
                </a:solidFill>
                <a:latin typeface="Aharoni" pitchFamily="2" charset="-79"/>
                <a:cs typeface="Aharoni" pitchFamily="2" charset="-79"/>
              </a:rPr>
              <a:t>geegs</a:t>
            </a:r>
            <a:r>
              <a:rPr lang="en-US" sz="2400" dirty="0" smtClean="0">
                <a:solidFill>
                  <a:schemeClr val="tx1"/>
                </a:solidFill>
                <a:latin typeface="Aharoni" pitchFamily="2" charset="-79"/>
                <a:cs typeface="Aharoni" pitchFamily="2" charset="-79"/>
              </a:rPr>
              <a:t>)</a:t>
            </a:r>
            <a:r>
              <a:rPr lang="ar-SA" sz="2400" dirty="0" smtClean="0">
                <a:solidFill>
                  <a:schemeClr val="tx1"/>
                </a:solidFill>
                <a:latin typeface="Aharoni" pitchFamily="2" charset="-79"/>
                <a:cs typeface="Akhbar MT" pitchFamily="2" charset="-78"/>
              </a:rPr>
              <a:t> </a:t>
            </a:r>
            <a:r>
              <a:rPr lang="ar-SA" sz="2400" b="1" dirty="0" smtClean="0">
                <a:solidFill>
                  <a:schemeClr val="tx1"/>
                </a:solidFill>
                <a:latin typeface="Aharoni" pitchFamily="2" charset="-79"/>
                <a:cs typeface="Akhbar MT" pitchFamily="2" charset="-78"/>
              </a:rPr>
              <a:t>للالتحاق بد</a:t>
            </a:r>
            <a:r>
              <a:rPr lang="ar-SA" sz="2400" b="1" dirty="0" smtClean="0">
                <a:solidFill>
                  <a:schemeClr val="tx1"/>
                </a:solidFill>
                <a:cs typeface="Akhbar MT" pitchFamily="2" charset="-78"/>
              </a:rPr>
              <a:t>ورة تدريبية متطورة في البرمجة على أيدي خبراء البرمجة وتطوير  الويب.</a:t>
            </a:r>
            <a:endParaRPr lang="ar-SA" sz="2600" dirty="0" smtClean="0">
              <a:solidFill>
                <a:schemeClr val="tx1"/>
              </a:solidFill>
              <a:latin typeface="Aharoni" pitchFamily="2" charset="-79"/>
              <a:cs typeface="Akhbar MT" pitchFamily="2" charset="-78"/>
            </a:endParaRPr>
          </a:p>
          <a:p>
            <a:pPr algn="justLow" rtl="1">
              <a:lnSpc>
                <a:spcPct val="200000"/>
              </a:lnSpc>
            </a:pPr>
            <a:r>
              <a:rPr lang="ar-SA" sz="2600" dirty="0" smtClean="0">
                <a:solidFill>
                  <a:schemeClr val="tx1"/>
                </a:solidFill>
                <a:latin typeface="Algerian" pitchFamily="82" charset="0"/>
                <a:cs typeface="Akhbar MT" pitchFamily="2" charset="-78"/>
              </a:rPr>
              <a:t>وجاري العمل للتنفيذ.....</a:t>
            </a:r>
            <a:endParaRPr lang="ar-SA" sz="2600" dirty="0" smtClean="0">
              <a:solidFill>
                <a:schemeClr val="tx1"/>
              </a:solidFill>
              <a:cs typeface="Akhbar MT" pitchFamily="2" charset="-78"/>
            </a:endParaRPr>
          </a:p>
        </p:txBody>
      </p:sp>
      <p:grpSp>
        <p:nvGrpSpPr>
          <p:cNvPr id="6" name="مجموعة 5"/>
          <p:cNvGrpSpPr/>
          <p:nvPr/>
        </p:nvGrpSpPr>
        <p:grpSpPr>
          <a:xfrm>
            <a:off x="1028700" y="304800"/>
            <a:ext cx="7086600" cy="1295400"/>
            <a:chOff x="1028700" y="304800"/>
            <a:chExt cx="7086600" cy="1295400"/>
          </a:xfrm>
        </p:grpSpPr>
        <p:sp>
          <p:nvSpPr>
            <p:cNvPr id="7" name="شريط إلى الأسفل 6"/>
            <p:cNvSpPr/>
            <p:nvPr/>
          </p:nvSpPr>
          <p:spPr>
            <a:xfrm>
              <a:off x="1028700" y="304800"/>
              <a:ext cx="7086600" cy="1295400"/>
            </a:xfrm>
            <a:prstGeom prst="ribbon">
              <a:avLst>
                <a:gd name="adj1" fmla="val 14495"/>
                <a:gd name="adj2" fmla="val 56923"/>
              </a:avLst>
            </a:prstGeom>
            <a:solidFill>
              <a:schemeClr val="bg1">
                <a:lumMod val="50000"/>
              </a:schemeClr>
            </a:solidFill>
            <a:ln>
              <a:solidFill>
                <a:schemeClr val="accent6">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hi-IN"/>
            </a:p>
          </p:txBody>
        </p:sp>
        <p:sp>
          <p:nvSpPr>
            <p:cNvPr id="8" name="مستطيل 7"/>
            <p:cNvSpPr/>
            <p:nvPr/>
          </p:nvSpPr>
          <p:spPr>
            <a:xfrm>
              <a:off x="2667000" y="609600"/>
              <a:ext cx="3810000"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ar-SA" sz="54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ثانياً : المحتوى</a:t>
              </a:r>
              <a:endParaRPr lang="ar-SA" sz="5400" b="1" dirty="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endParaRPr>
            </a:p>
          </p:txBody>
        </p:sp>
      </p:grpSp>
      <p:sp>
        <p:nvSpPr>
          <p:cNvPr id="9" name="زر إجراء: الصفحة الرئيسية 8">
            <a:hlinkClick r:id="rId2" action="ppaction://hlinksldjump" highlightClick="1"/>
          </p:cNvPr>
          <p:cNvSpPr/>
          <p:nvPr/>
        </p:nvSpPr>
        <p:spPr>
          <a:xfrm>
            <a:off x="0" y="6172200"/>
            <a:ext cx="609600" cy="685800"/>
          </a:xfrm>
          <a:prstGeom prst="actionButtonHom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hi-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762000" y="1143000"/>
            <a:ext cx="7848600" cy="525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50000"/>
              </a:lnSpc>
            </a:pPr>
            <a:r>
              <a:rPr lang="ar-SA" sz="2400" b="1" u="sng" dirty="0" smtClean="0">
                <a:solidFill>
                  <a:srgbClr val="FF0000"/>
                </a:solidFill>
                <a:cs typeface="Akhbar MT" pitchFamily="2" charset="-78"/>
                <a:sym typeface="Wingdings"/>
              </a:rPr>
              <a:t></a:t>
            </a:r>
            <a:r>
              <a:rPr lang="ar-SA" sz="2400" b="1" u="sng" dirty="0" smtClean="0">
                <a:solidFill>
                  <a:srgbClr val="FF0000"/>
                </a:solidFill>
                <a:cs typeface="Akhbar MT" pitchFamily="2" charset="-78"/>
              </a:rPr>
              <a:t>مكونات وعناصر المبادرة:</a:t>
            </a:r>
          </a:p>
          <a:p>
            <a:pPr algn="r" rtl="1">
              <a:lnSpc>
                <a:spcPct val="150000"/>
              </a:lnSpc>
              <a:buFontTx/>
              <a:buChar char="-"/>
            </a:pPr>
            <a:r>
              <a:rPr lang="ar-SA" sz="2400" b="1" dirty="0" smtClean="0">
                <a:solidFill>
                  <a:schemeClr val="tx1"/>
                </a:solidFill>
                <a:cs typeface="Akhbar MT" pitchFamily="2" charset="-78"/>
              </a:rPr>
              <a:t>الخطة المقترحة للمبادرة.</a:t>
            </a:r>
          </a:p>
          <a:p>
            <a:pPr algn="r" rtl="1">
              <a:lnSpc>
                <a:spcPct val="150000"/>
              </a:lnSpc>
              <a:buFontTx/>
              <a:buChar char="-"/>
            </a:pPr>
            <a:r>
              <a:rPr lang="ar-SA" sz="2400" b="1" dirty="0" smtClean="0">
                <a:solidFill>
                  <a:schemeClr val="tx1"/>
                </a:solidFill>
                <a:cs typeface="Akhbar MT" pitchFamily="2" charset="-78"/>
              </a:rPr>
              <a:t>الجدول الزمني للمبادرة وآلية التنفيذ.</a:t>
            </a:r>
          </a:p>
          <a:p>
            <a:pPr algn="r" rtl="1">
              <a:lnSpc>
                <a:spcPct val="150000"/>
              </a:lnSpc>
              <a:buFontTx/>
              <a:buChar char="-"/>
            </a:pPr>
            <a:r>
              <a:rPr lang="ar-SA" sz="2400" b="1" dirty="0" smtClean="0">
                <a:solidFill>
                  <a:schemeClr val="tx1"/>
                </a:solidFill>
                <a:cs typeface="Akhbar MT" pitchFamily="2" charset="-78"/>
              </a:rPr>
              <a:t>بطاقة خاصة بطالبات النادي (</a:t>
            </a:r>
            <a:r>
              <a:rPr lang="ar-SA" sz="2400" b="1" dirty="0" err="1" smtClean="0">
                <a:solidFill>
                  <a:schemeClr val="tx1"/>
                </a:solidFill>
                <a:cs typeface="Akhbar MT" pitchFamily="2" charset="-78"/>
              </a:rPr>
              <a:t>كارنيه</a:t>
            </a:r>
            <a:r>
              <a:rPr lang="ar-SA" sz="2400" b="1" dirty="0" smtClean="0">
                <a:solidFill>
                  <a:schemeClr val="tx1"/>
                </a:solidFill>
                <a:cs typeface="Akhbar MT" pitchFamily="2" charset="-78"/>
              </a:rPr>
              <a:t>).</a:t>
            </a:r>
          </a:p>
          <a:p>
            <a:pPr algn="r" rtl="1">
              <a:lnSpc>
                <a:spcPct val="150000"/>
              </a:lnSpc>
              <a:buFontTx/>
              <a:buChar char="-"/>
            </a:pPr>
            <a:r>
              <a:rPr lang="ar-SA" sz="2400" b="1" dirty="0" smtClean="0">
                <a:solidFill>
                  <a:schemeClr val="tx1"/>
                </a:solidFill>
                <a:cs typeface="Akhbar MT" pitchFamily="2" charset="-78"/>
              </a:rPr>
              <a:t>نشرة </a:t>
            </a:r>
            <a:r>
              <a:rPr lang="ar-SA" sz="2400" b="1" dirty="0" err="1" smtClean="0">
                <a:solidFill>
                  <a:schemeClr val="tx1"/>
                </a:solidFill>
                <a:cs typeface="Akhbar MT" pitchFamily="2" charset="-78"/>
              </a:rPr>
              <a:t>توعوية</a:t>
            </a:r>
            <a:r>
              <a:rPr lang="ar-SA" sz="2400" b="1" dirty="0" smtClean="0">
                <a:solidFill>
                  <a:schemeClr val="tx1"/>
                </a:solidFill>
                <a:cs typeface="Akhbar MT" pitchFamily="2" charset="-78"/>
              </a:rPr>
              <a:t> بأهمية النادي التكنولوجي وأهدافه توزع على أولياء أمور طالبات النادي.</a:t>
            </a:r>
          </a:p>
          <a:p>
            <a:pPr algn="r" rtl="1">
              <a:lnSpc>
                <a:spcPct val="150000"/>
              </a:lnSpc>
              <a:buFontTx/>
              <a:buChar char="-"/>
            </a:pPr>
            <a:r>
              <a:rPr lang="ar-SA" sz="2400" b="1" dirty="0" smtClean="0">
                <a:solidFill>
                  <a:schemeClr val="tx1"/>
                </a:solidFill>
                <a:cs typeface="Akhbar MT" pitchFamily="2" charset="-78"/>
              </a:rPr>
              <a:t>أوراق موافقة أولياء الأمور.</a:t>
            </a:r>
          </a:p>
          <a:p>
            <a:pPr algn="r" rtl="1">
              <a:lnSpc>
                <a:spcPct val="150000"/>
              </a:lnSpc>
              <a:buFontTx/>
              <a:buChar char="-"/>
            </a:pPr>
            <a:r>
              <a:rPr lang="ar-SA" sz="2400" b="1" dirty="0" smtClean="0">
                <a:solidFill>
                  <a:schemeClr val="tx1"/>
                </a:solidFill>
                <a:cs typeface="Akhbar MT" pitchFamily="2" charset="-78"/>
              </a:rPr>
              <a:t>قوائم بأسماء الطالبات المشاركات في نوادي التكنولوجيا.</a:t>
            </a:r>
          </a:p>
          <a:p>
            <a:pPr algn="r" rtl="1">
              <a:lnSpc>
                <a:spcPct val="150000"/>
              </a:lnSpc>
              <a:buFontTx/>
              <a:buChar char="-"/>
            </a:pPr>
            <a:r>
              <a:rPr lang="ar-SA" sz="2400" b="1" dirty="0" smtClean="0">
                <a:solidFill>
                  <a:schemeClr val="tx1"/>
                </a:solidFill>
                <a:cs typeface="Akhbar MT" pitchFamily="2" charset="-78"/>
              </a:rPr>
              <a:t>كشوف بأسماء الفرق التكنولوجية والالكترونية</a:t>
            </a:r>
          </a:p>
        </p:txBody>
      </p:sp>
      <p:grpSp>
        <p:nvGrpSpPr>
          <p:cNvPr id="2" name="مجموعة 5"/>
          <p:cNvGrpSpPr/>
          <p:nvPr/>
        </p:nvGrpSpPr>
        <p:grpSpPr>
          <a:xfrm>
            <a:off x="1028700" y="304800"/>
            <a:ext cx="7086600" cy="1295400"/>
            <a:chOff x="1028700" y="304800"/>
            <a:chExt cx="7086600" cy="1295400"/>
          </a:xfrm>
        </p:grpSpPr>
        <p:sp>
          <p:nvSpPr>
            <p:cNvPr id="7" name="شريط إلى الأسفل 6"/>
            <p:cNvSpPr/>
            <p:nvPr/>
          </p:nvSpPr>
          <p:spPr>
            <a:xfrm>
              <a:off x="1028700" y="304800"/>
              <a:ext cx="7086600" cy="1295400"/>
            </a:xfrm>
            <a:prstGeom prst="ribbon">
              <a:avLst>
                <a:gd name="adj1" fmla="val 14495"/>
                <a:gd name="adj2" fmla="val 56923"/>
              </a:avLst>
            </a:prstGeom>
            <a:solidFill>
              <a:schemeClr val="bg1">
                <a:lumMod val="50000"/>
              </a:schemeClr>
            </a:solidFill>
            <a:ln>
              <a:solidFill>
                <a:schemeClr val="accent6">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hi-IN"/>
            </a:p>
          </p:txBody>
        </p:sp>
        <p:sp>
          <p:nvSpPr>
            <p:cNvPr id="8" name="مستطيل 7"/>
            <p:cNvSpPr/>
            <p:nvPr/>
          </p:nvSpPr>
          <p:spPr>
            <a:xfrm>
              <a:off x="2667000" y="609600"/>
              <a:ext cx="3810000"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ar-SA" sz="54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ثانياً : المحتوى</a:t>
              </a:r>
              <a:endParaRPr lang="ar-SA" sz="5400" b="1" dirty="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0" y="1676400"/>
            <a:ext cx="8610600" cy="510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50000"/>
              </a:lnSpc>
              <a:buFontTx/>
              <a:buChar char="-"/>
            </a:pPr>
            <a:r>
              <a:rPr lang="ar-SA" sz="2800" b="1" dirty="0" smtClean="0">
                <a:solidFill>
                  <a:schemeClr val="tx1"/>
                </a:solidFill>
                <a:cs typeface="Akhbar MT" pitchFamily="2" charset="-78"/>
              </a:rPr>
              <a:t>كشوف بحضور وغياب الطالبات.</a:t>
            </a:r>
          </a:p>
          <a:p>
            <a:pPr algn="r" rtl="1">
              <a:lnSpc>
                <a:spcPct val="150000"/>
              </a:lnSpc>
              <a:buFontTx/>
              <a:buChar char="-"/>
            </a:pPr>
            <a:r>
              <a:rPr lang="ar-SA" sz="2800" b="1" dirty="0" smtClean="0">
                <a:solidFill>
                  <a:schemeClr val="tx1"/>
                </a:solidFill>
                <a:cs typeface="Akhbar MT" pitchFamily="2" charset="-78"/>
              </a:rPr>
              <a:t>تقارير دورية من إعداد الطالبات المشاركات حول اللقاءات التي تعقد في القطان.</a:t>
            </a:r>
          </a:p>
          <a:p>
            <a:pPr algn="r" rtl="1">
              <a:lnSpc>
                <a:spcPct val="150000"/>
              </a:lnSpc>
              <a:buFontTx/>
              <a:buChar char="-"/>
            </a:pPr>
            <a:r>
              <a:rPr lang="ar-SA" sz="2800" b="1" dirty="0" smtClean="0">
                <a:solidFill>
                  <a:schemeClr val="tx1"/>
                </a:solidFill>
                <a:cs typeface="Akhbar MT" pitchFamily="2" charset="-78"/>
              </a:rPr>
              <a:t>مادة تدريبية من إعداد الطالبات المشاركات في دورة الالكترونيات الحديثة.</a:t>
            </a:r>
          </a:p>
          <a:p>
            <a:pPr algn="r" rtl="1">
              <a:lnSpc>
                <a:spcPct val="150000"/>
              </a:lnSpc>
              <a:buFontTx/>
              <a:buChar char="-"/>
            </a:pPr>
            <a:r>
              <a:rPr lang="ar-SA" sz="2800" b="1" dirty="0" smtClean="0">
                <a:solidFill>
                  <a:schemeClr val="tx1"/>
                </a:solidFill>
                <a:cs typeface="Akhbar MT" pitchFamily="2" charset="-78"/>
              </a:rPr>
              <a:t>بطاقة ملاحظة للبرامج الحاسوبية المنتجة ,وجدول متابعة للمشاريع الالكترونية المنتجة من إعداد معلمات مبحث التكنولوجيا.</a:t>
            </a:r>
          </a:p>
          <a:p>
            <a:pPr algn="r" rtl="1">
              <a:lnSpc>
                <a:spcPct val="150000"/>
              </a:lnSpc>
              <a:buFontTx/>
              <a:buChar char="-"/>
            </a:pPr>
            <a:r>
              <a:rPr lang="ar-SA" sz="2800" b="1" dirty="0" smtClean="0">
                <a:solidFill>
                  <a:schemeClr val="tx1"/>
                </a:solidFill>
                <a:cs typeface="Akhbar MT" pitchFamily="2" charset="-78"/>
              </a:rPr>
              <a:t>تقارير المشاريع الالكترونية من إعداد الطالبات.</a:t>
            </a:r>
          </a:p>
          <a:p>
            <a:pPr algn="r" rtl="1">
              <a:lnSpc>
                <a:spcPct val="150000"/>
              </a:lnSpc>
              <a:buFontTx/>
              <a:buChar char="-"/>
            </a:pPr>
            <a:r>
              <a:rPr lang="ar-SA" sz="2800" b="1" dirty="0" smtClean="0">
                <a:solidFill>
                  <a:schemeClr val="tx1"/>
                </a:solidFill>
                <a:cs typeface="Akhbar MT" pitchFamily="2" charset="-78"/>
              </a:rPr>
              <a:t>صور ومقاطع فيديو توثق الدورات </a:t>
            </a:r>
            <a:r>
              <a:rPr lang="ar-SA" sz="2800" b="1" dirty="0" err="1" smtClean="0">
                <a:solidFill>
                  <a:schemeClr val="tx1"/>
                </a:solidFill>
                <a:cs typeface="Akhbar MT" pitchFamily="2" charset="-78"/>
              </a:rPr>
              <a:t>و</a:t>
            </a:r>
            <a:r>
              <a:rPr lang="ar-SA" sz="2800" b="1" dirty="0" smtClean="0">
                <a:solidFill>
                  <a:schemeClr val="tx1"/>
                </a:solidFill>
                <a:cs typeface="Akhbar MT" pitchFamily="2" charset="-78"/>
              </a:rPr>
              <a:t> أعمال الطالبات.</a:t>
            </a:r>
          </a:p>
          <a:p>
            <a:pPr algn="r" rtl="1">
              <a:lnSpc>
                <a:spcPct val="150000"/>
              </a:lnSpc>
              <a:buFontTx/>
              <a:buChar char="-"/>
            </a:pPr>
            <a:r>
              <a:rPr lang="ar-SA" sz="2800" b="1" dirty="0" smtClean="0">
                <a:solidFill>
                  <a:schemeClr val="tx1"/>
                </a:solidFill>
                <a:cs typeface="Akhbar MT" pitchFamily="2" charset="-78"/>
              </a:rPr>
              <a:t>المشاريع والبرامج المنتجة.</a:t>
            </a:r>
          </a:p>
        </p:txBody>
      </p:sp>
      <p:grpSp>
        <p:nvGrpSpPr>
          <p:cNvPr id="2" name="مجموعة 5"/>
          <p:cNvGrpSpPr/>
          <p:nvPr/>
        </p:nvGrpSpPr>
        <p:grpSpPr>
          <a:xfrm>
            <a:off x="1028700" y="304800"/>
            <a:ext cx="7086600" cy="1295400"/>
            <a:chOff x="1028700" y="304800"/>
            <a:chExt cx="7086600" cy="1295400"/>
          </a:xfrm>
        </p:grpSpPr>
        <p:sp>
          <p:nvSpPr>
            <p:cNvPr id="7" name="شريط إلى الأسفل 6"/>
            <p:cNvSpPr/>
            <p:nvPr/>
          </p:nvSpPr>
          <p:spPr>
            <a:xfrm>
              <a:off x="1028700" y="304800"/>
              <a:ext cx="7086600" cy="1295400"/>
            </a:xfrm>
            <a:prstGeom prst="ribbon">
              <a:avLst>
                <a:gd name="adj1" fmla="val 14495"/>
                <a:gd name="adj2" fmla="val 56923"/>
              </a:avLst>
            </a:prstGeom>
            <a:solidFill>
              <a:schemeClr val="bg1">
                <a:lumMod val="50000"/>
              </a:schemeClr>
            </a:solidFill>
            <a:ln>
              <a:solidFill>
                <a:schemeClr val="accent6">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hi-IN"/>
            </a:p>
          </p:txBody>
        </p:sp>
        <p:sp>
          <p:nvSpPr>
            <p:cNvPr id="8" name="مستطيل 7"/>
            <p:cNvSpPr/>
            <p:nvPr/>
          </p:nvSpPr>
          <p:spPr>
            <a:xfrm>
              <a:off x="2667000" y="609600"/>
              <a:ext cx="3810000"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ar-SA" sz="54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ثانياً : المحتوى</a:t>
              </a:r>
              <a:endParaRPr lang="ar-SA" sz="5400" b="1" dirty="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endParaRPr>
            </a:p>
          </p:txBody>
        </p:sp>
      </p:grpSp>
      <p:sp>
        <p:nvSpPr>
          <p:cNvPr id="9" name="زر إجراء: الصفحة الرئيسية 8">
            <a:hlinkClick r:id="rId2" action="ppaction://hlinksldjump" highlightClick="1"/>
          </p:cNvPr>
          <p:cNvSpPr/>
          <p:nvPr/>
        </p:nvSpPr>
        <p:spPr>
          <a:xfrm>
            <a:off x="0" y="6172200"/>
            <a:ext cx="609600" cy="685800"/>
          </a:xfrm>
          <a:prstGeom prst="actionButtonHom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hi-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abstract-squares-background-238258.jpg"/>
          <p:cNvPicPr preferRelativeResize="0">
            <a:picLocks/>
          </p:cNvPicPr>
          <p:nvPr/>
        </p:nvPicPr>
        <p:blipFill>
          <a:blip r:embed="rId2">
            <a:lum contrast="-30000"/>
          </a:blip>
          <a:stretch>
            <a:fillRect/>
          </a:stretch>
        </p:blipFill>
        <p:spPr>
          <a:xfrm>
            <a:off x="4416552" y="0"/>
            <a:ext cx="4727448" cy="6858000"/>
          </a:xfrm>
          <a:prstGeom prst="rect">
            <a:avLst/>
          </a:prstGeom>
        </p:spPr>
      </p:pic>
      <p:sp>
        <p:nvSpPr>
          <p:cNvPr id="4" name="مستطيل 3"/>
          <p:cNvSpPr/>
          <p:nvPr/>
        </p:nvSpPr>
        <p:spPr>
          <a:xfrm>
            <a:off x="0" y="1132582"/>
            <a:ext cx="4427815"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3200" b="1" cap="none" spc="0" dirty="0" smtClean="0">
                <a:ln w="11430"/>
                <a:solidFill>
                  <a:sysClr val="windowText" lastClr="000000"/>
                </a:solidFill>
                <a:effectLst>
                  <a:outerShdw blurRad="50800" dist="39000" dir="5460000" algn="tl">
                    <a:srgbClr val="000000">
                      <a:alpha val="38000"/>
                    </a:srgbClr>
                  </a:outerShdw>
                </a:effectLst>
              </a:rPr>
              <a:t>مدرسة الماجدة وسيلة بن عمار </a:t>
            </a:r>
          </a:p>
          <a:p>
            <a:pPr algn="ctr"/>
            <a:r>
              <a:rPr lang="ar-SA" sz="3200" b="1" cap="none" spc="0" dirty="0" smtClean="0">
                <a:ln w="11430"/>
                <a:solidFill>
                  <a:sysClr val="windowText" lastClr="000000"/>
                </a:solidFill>
                <a:effectLst>
                  <a:outerShdw blurRad="50800" dist="39000" dir="5460000" algn="tl">
                    <a:srgbClr val="000000">
                      <a:alpha val="38000"/>
                    </a:srgbClr>
                  </a:outerShdw>
                </a:effectLst>
              </a:rPr>
              <a:t>الأساسية للبنات</a:t>
            </a:r>
            <a:endParaRPr lang="ar-SA" sz="3200" b="1" cap="none" spc="0" dirty="0">
              <a:ln w="11430"/>
              <a:solidFill>
                <a:sysClr val="windowText" lastClr="000000"/>
              </a:solidFill>
              <a:effectLst>
                <a:outerShdw blurRad="50800" dist="39000" dir="5460000" algn="tl">
                  <a:srgbClr val="000000">
                    <a:alpha val="38000"/>
                  </a:srgbClr>
                </a:outerShdw>
              </a:effectLst>
            </a:endParaRPr>
          </a:p>
        </p:txBody>
      </p:sp>
      <p:pic>
        <p:nvPicPr>
          <p:cNvPr id="5" name="صورة 4" descr="صورة3.png"/>
          <p:cNvPicPr>
            <a:picLocks noChangeAspect="1"/>
          </p:cNvPicPr>
          <p:nvPr/>
        </p:nvPicPr>
        <p:blipFill>
          <a:blip r:embed="rId3" cstate="print"/>
          <a:stretch>
            <a:fillRect/>
          </a:stretch>
        </p:blipFill>
        <p:spPr>
          <a:xfrm>
            <a:off x="239683" y="2213882"/>
            <a:ext cx="3875117" cy="3805918"/>
          </a:xfrm>
          <a:prstGeom prst="ellipse">
            <a:avLst/>
          </a:prstGeom>
          <a:ln>
            <a:noFill/>
          </a:ln>
          <a:effectLst>
            <a:softEdge rad="112500"/>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21"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4)">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 xmlns:p14="http://schemas.microsoft.com/office/powerpoint/2010/main" val="3606091618"/>
              </p:ext>
            </p:extLst>
          </p:nvPr>
        </p:nvGraphicFramePr>
        <p:xfrm>
          <a:off x="1524000" y="1905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شريط إلى الأسفل 4"/>
          <p:cNvSpPr/>
          <p:nvPr/>
        </p:nvSpPr>
        <p:spPr>
          <a:xfrm>
            <a:off x="342900" y="304800"/>
            <a:ext cx="8458200" cy="1219200"/>
          </a:xfrm>
          <a:prstGeom prst="ribbon">
            <a:avLst>
              <a:gd name="adj1" fmla="val 14495"/>
              <a:gd name="adj2" fmla="val 56923"/>
            </a:avLst>
          </a:prstGeom>
          <a:solidFill>
            <a:schemeClr val="bg1">
              <a:lumMod val="50000"/>
            </a:schemeClr>
          </a:solidFill>
          <a:ln>
            <a:solidFill>
              <a:schemeClr val="accent6">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ar-SA" sz="20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endParaRPr>
          </a:p>
          <a:p>
            <a:pPr algn="ctr"/>
            <a:r>
              <a:rPr lang="ar-SA" sz="48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ثالثاً</a:t>
            </a:r>
            <a:r>
              <a:rPr lang="ar-SA" sz="4800" b="1" dirty="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 المنهجية وآلية العمل</a:t>
            </a:r>
          </a:p>
          <a:p>
            <a:pPr algn="ctr"/>
            <a:endParaRPr lang="hi-IN" dirty="0"/>
          </a:p>
        </p:txBody>
      </p:sp>
    </p:spTree>
    <p:extLst>
      <p:ext uri="{BB962C8B-B14F-4D97-AF65-F5344CB8AC3E}">
        <p14:creationId xmlns="" xmlns:p14="http://schemas.microsoft.com/office/powerpoint/2010/main" val="429309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45">
                                          <p:stCondLst>
                                            <p:cond delay="0"/>
                                          </p:stCondLst>
                                        </p:cTn>
                                        <p:tgtEl>
                                          <p:spTgt spid="5"/>
                                        </p:tgtEl>
                                      </p:cBhvr>
                                    </p:animEffect>
                                    <p:anim calcmode="lin" valueType="num">
                                      <p:cBhvr>
                                        <p:cTn id="8"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13" dur="7">
                                          <p:stCondLst>
                                            <p:cond delay="163"/>
                                          </p:stCondLst>
                                        </p:cTn>
                                        <p:tgtEl>
                                          <p:spTgt spid="5"/>
                                        </p:tgtEl>
                                      </p:cBhvr>
                                      <p:to x="100000" y="60000"/>
                                    </p:animScale>
                                    <p:animScale>
                                      <p:cBhvr>
                                        <p:cTn id="14" dur="42" decel="50000">
                                          <p:stCondLst>
                                            <p:cond delay="169"/>
                                          </p:stCondLst>
                                        </p:cTn>
                                        <p:tgtEl>
                                          <p:spTgt spid="5"/>
                                        </p:tgtEl>
                                      </p:cBhvr>
                                      <p:to x="100000" y="100000"/>
                                    </p:animScale>
                                    <p:animScale>
                                      <p:cBhvr>
                                        <p:cTn id="15" dur="7">
                                          <p:stCondLst>
                                            <p:cond delay="328"/>
                                          </p:stCondLst>
                                        </p:cTn>
                                        <p:tgtEl>
                                          <p:spTgt spid="5"/>
                                        </p:tgtEl>
                                      </p:cBhvr>
                                      <p:to x="100000" y="80000"/>
                                    </p:animScale>
                                    <p:animScale>
                                      <p:cBhvr>
                                        <p:cTn id="16" dur="42" decel="50000">
                                          <p:stCondLst>
                                            <p:cond delay="335"/>
                                          </p:stCondLst>
                                        </p:cTn>
                                        <p:tgtEl>
                                          <p:spTgt spid="5"/>
                                        </p:tgtEl>
                                      </p:cBhvr>
                                      <p:to x="100000" y="100000"/>
                                    </p:animScale>
                                    <p:animScale>
                                      <p:cBhvr>
                                        <p:cTn id="17" dur="7">
                                          <p:stCondLst>
                                            <p:cond delay="411"/>
                                          </p:stCondLst>
                                        </p:cTn>
                                        <p:tgtEl>
                                          <p:spTgt spid="5"/>
                                        </p:tgtEl>
                                      </p:cBhvr>
                                      <p:to x="100000" y="90000"/>
                                    </p:animScale>
                                    <p:animScale>
                                      <p:cBhvr>
                                        <p:cTn id="18" dur="42" decel="50000">
                                          <p:stCondLst>
                                            <p:cond delay="417"/>
                                          </p:stCondLst>
                                        </p:cTn>
                                        <p:tgtEl>
                                          <p:spTgt spid="5"/>
                                        </p:tgtEl>
                                      </p:cBhvr>
                                      <p:to x="100000" y="100000"/>
                                    </p:animScale>
                                    <p:animScale>
                                      <p:cBhvr>
                                        <p:cTn id="19" dur="7">
                                          <p:stCondLst>
                                            <p:cond delay="452"/>
                                          </p:stCondLst>
                                        </p:cTn>
                                        <p:tgtEl>
                                          <p:spTgt spid="5"/>
                                        </p:tgtEl>
                                      </p:cBhvr>
                                      <p:to x="100000" y="95000"/>
                                    </p:animScale>
                                    <p:animScale>
                                      <p:cBhvr>
                                        <p:cTn id="20" dur="42" decel="50000">
                                          <p:stCondLst>
                                            <p:cond delay="459"/>
                                          </p:stCondLst>
                                        </p:cTn>
                                        <p:tgtEl>
                                          <p:spTgt spid="5"/>
                                        </p:tgtEl>
                                      </p:cBhvr>
                                      <p:to x="100000" y="100000"/>
                                    </p:animScale>
                                  </p:childTnLst>
                                </p:cTn>
                              </p:par>
                              <p:par>
                                <p:cTn id="21" presetID="5" presetClass="entr" presetSubtype="1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heckerboard(across)">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381000" y="1752601"/>
            <a:ext cx="8229600" cy="611325"/>
          </a:xfrm>
        </p:spPr>
        <p:txBody>
          <a:bodyPr/>
          <a:lstStyle/>
          <a:p>
            <a:pPr marL="109728" indent="0" algn="r" rtl="1">
              <a:buNone/>
            </a:pPr>
            <a:r>
              <a:rPr lang="ar-SA" sz="2800" b="1" u="sng" dirty="0" smtClean="0">
                <a:solidFill>
                  <a:srgbClr val="FF0000"/>
                </a:solidFill>
                <a:cs typeface="Akhbar MT" pitchFamily="2" charset="-78"/>
                <a:sym typeface="Wingdings"/>
              </a:rPr>
              <a:t></a:t>
            </a:r>
            <a:r>
              <a:rPr lang="ar-SA" sz="2800" b="1" u="sng" dirty="0" smtClean="0">
                <a:solidFill>
                  <a:srgbClr val="FF0000"/>
                </a:solidFill>
                <a:cs typeface="Akhbar MT" pitchFamily="2" charset="-78"/>
              </a:rPr>
              <a:t>الآليات والاجراءات المتبعة لتحقيق الأهداف:</a:t>
            </a:r>
          </a:p>
          <a:p>
            <a:pPr marL="109728" indent="0" algn="r" rtl="1">
              <a:buNone/>
            </a:pPr>
            <a:endParaRPr lang="ar-SA" sz="2800" b="1" u="sng" dirty="0">
              <a:solidFill>
                <a:srgbClr val="FF0000"/>
              </a:solidFill>
              <a:cs typeface="Akhbar MT" pitchFamily="2" charset="-78"/>
            </a:endParaRPr>
          </a:p>
          <a:p>
            <a:pPr marL="109728" indent="0" algn="r" rtl="1">
              <a:buNone/>
            </a:pPr>
            <a:endParaRPr lang="en-US" dirty="0"/>
          </a:p>
        </p:txBody>
      </p:sp>
      <p:sp>
        <p:nvSpPr>
          <p:cNvPr id="8" name="مربع نص 7"/>
          <p:cNvSpPr txBox="1"/>
          <p:nvPr/>
        </p:nvSpPr>
        <p:spPr>
          <a:xfrm>
            <a:off x="398172" y="2209800"/>
            <a:ext cx="8305800" cy="3970318"/>
          </a:xfrm>
          <a:prstGeom prst="rect">
            <a:avLst/>
          </a:prstGeom>
          <a:noFill/>
        </p:spPr>
        <p:txBody>
          <a:bodyPr wrap="square" rtlCol="0">
            <a:spAutoFit/>
          </a:bodyPr>
          <a:lstStyle/>
          <a:p>
            <a:pPr algn="just" rtl="1">
              <a:lnSpc>
                <a:spcPct val="150000"/>
              </a:lnSpc>
            </a:pPr>
            <a:r>
              <a:rPr lang="ar-SA" sz="2400" b="1" dirty="0" smtClean="0">
                <a:solidFill>
                  <a:srgbClr val="0070C0"/>
                </a:solidFill>
                <a:cs typeface="Akhbar MT" pitchFamily="2" charset="-78"/>
              </a:rPr>
              <a:t>خلال شهر سبتمبر:</a:t>
            </a:r>
            <a:r>
              <a:rPr lang="ar-SA" sz="2400" b="1" dirty="0" smtClean="0">
                <a:solidFill>
                  <a:schemeClr val="bg2">
                    <a:lumMod val="10000"/>
                  </a:schemeClr>
                </a:solidFill>
                <a:cs typeface="Akhbar MT" pitchFamily="2" charset="-78"/>
              </a:rPr>
              <a:t> </a:t>
            </a:r>
          </a:p>
          <a:p>
            <a:pPr marL="285750" indent="-285750" algn="just" rtl="1">
              <a:lnSpc>
                <a:spcPct val="150000"/>
              </a:lnSpc>
              <a:buFont typeface="Wingdings" panose="05000000000000000000" pitchFamily="2" charset="2"/>
              <a:buChar char="ü"/>
            </a:pPr>
            <a:r>
              <a:rPr lang="ar-SA" sz="2400" b="1" dirty="0" smtClean="0">
                <a:solidFill>
                  <a:schemeClr val="bg2">
                    <a:lumMod val="10000"/>
                  </a:schemeClr>
                </a:solidFill>
                <a:cs typeface="Akhbar MT" pitchFamily="2" charset="-78"/>
              </a:rPr>
              <a:t>  تجهيز </a:t>
            </a:r>
            <a:r>
              <a:rPr lang="ar-SA" sz="2400" b="1" dirty="0" smtClean="0">
                <a:solidFill>
                  <a:srgbClr val="FF0000"/>
                </a:solidFill>
                <a:cs typeface="Akhbar MT" pitchFamily="2" charset="-78"/>
              </a:rPr>
              <a:t>الخطة</a:t>
            </a:r>
            <a:r>
              <a:rPr lang="ar-SA" sz="2400" b="1" dirty="0" smtClean="0">
                <a:solidFill>
                  <a:schemeClr val="bg2">
                    <a:lumMod val="10000"/>
                  </a:schemeClr>
                </a:solidFill>
                <a:cs typeface="Akhbar MT" pitchFamily="2" charset="-78"/>
              </a:rPr>
              <a:t> </a:t>
            </a:r>
            <a:r>
              <a:rPr lang="ar-SA" sz="2400" b="1" dirty="0" err="1" smtClean="0">
                <a:solidFill>
                  <a:schemeClr val="bg2">
                    <a:lumMod val="10000"/>
                  </a:schemeClr>
                </a:solidFill>
                <a:cs typeface="Akhbar MT" pitchFamily="2" charset="-78"/>
              </a:rPr>
              <a:t>و</a:t>
            </a:r>
            <a:r>
              <a:rPr lang="ar-SA" sz="2400" b="1" dirty="0" smtClean="0">
                <a:solidFill>
                  <a:schemeClr val="bg2">
                    <a:lumMod val="10000"/>
                  </a:schemeClr>
                </a:solidFill>
                <a:cs typeface="Akhbar MT" pitchFamily="2" charset="-78"/>
              </a:rPr>
              <a:t> تشكيل </a:t>
            </a:r>
            <a:r>
              <a:rPr lang="ar-SA" sz="2400" b="1" dirty="0">
                <a:solidFill>
                  <a:schemeClr val="bg2">
                    <a:lumMod val="10000"/>
                  </a:schemeClr>
                </a:solidFill>
                <a:cs typeface="Akhbar MT" pitchFamily="2" charset="-78"/>
              </a:rPr>
              <a:t>نادي التكنولوجيا بشقيه نادي الحاسوب والنادي الالكتروني من جميع المراحل الدراسية في المدرسة </a:t>
            </a:r>
            <a:r>
              <a:rPr lang="ar-SA" sz="2400" b="1" dirty="0" smtClean="0">
                <a:solidFill>
                  <a:schemeClr val="bg2">
                    <a:lumMod val="10000"/>
                  </a:schemeClr>
                </a:solidFill>
                <a:cs typeface="Akhbar MT" pitchFamily="2" charset="-78"/>
              </a:rPr>
              <a:t> (</a:t>
            </a:r>
            <a:r>
              <a:rPr lang="en-US" sz="2400" b="1" dirty="0">
                <a:solidFill>
                  <a:schemeClr val="bg2">
                    <a:lumMod val="10000"/>
                  </a:schemeClr>
                </a:solidFill>
                <a:cs typeface="Akhbar MT" pitchFamily="2" charset="-78"/>
              </a:rPr>
              <a:t>7</a:t>
            </a:r>
            <a:r>
              <a:rPr lang="ar-SA" sz="2400" b="1" dirty="0">
                <a:solidFill>
                  <a:schemeClr val="bg2">
                    <a:lumMod val="10000"/>
                  </a:schemeClr>
                </a:solidFill>
                <a:cs typeface="Akhbar MT" pitchFamily="2" charset="-78"/>
              </a:rPr>
              <a:t> – </a:t>
            </a:r>
            <a:r>
              <a:rPr lang="en-US" sz="2400" b="1" dirty="0">
                <a:solidFill>
                  <a:schemeClr val="bg2">
                    <a:lumMod val="10000"/>
                  </a:schemeClr>
                </a:solidFill>
                <a:cs typeface="Akhbar MT" pitchFamily="2" charset="-78"/>
              </a:rPr>
              <a:t>8</a:t>
            </a:r>
            <a:r>
              <a:rPr lang="ar-SA" sz="2400" b="1" dirty="0">
                <a:solidFill>
                  <a:schemeClr val="bg2">
                    <a:lumMod val="10000"/>
                  </a:schemeClr>
                </a:solidFill>
                <a:cs typeface="Akhbar MT" pitchFamily="2" charset="-78"/>
              </a:rPr>
              <a:t> – </a:t>
            </a:r>
            <a:r>
              <a:rPr lang="en-US" sz="2400" b="1" dirty="0">
                <a:solidFill>
                  <a:schemeClr val="bg2">
                    <a:lumMod val="10000"/>
                  </a:schemeClr>
                </a:solidFill>
                <a:cs typeface="Akhbar MT" pitchFamily="2" charset="-78"/>
              </a:rPr>
              <a:t>9</a:t>
            </a:r>
            <a:r>
              <a:rPr lang="ar-SA" sz="2400" b="1" dirty="0">
                <a:solidFill>
                  <a:schemeClr val="bg2">
                    <a:lumMod val="10000"/>
                  </a:schemeClr>
                </a:solidFill>
                <a:cs typeface="Akhbar MT" pitchFamily="2" charset="-78"/>
              </a:rPr>
              <a:t> </a:t>
            </a:r>
            <a:r>
              <a:rPr lang="ar-SA" sz="2400" b="1" dirty="0" smtClean="0">
                <a:solidFill>
                  <a:schemeClr val="bg2">
                    <a:lumMod val="10000"/>
                  </a:schemeClr>
                </a:solidFill>
                <a:cs typeface="Akhbar MT" pitchFamily="2" charset="-78"/>
              </a:rPr>
              <a:t>) ,ووضع </a:t>
            </a:r>
            <a:r>
              <a:rPr lang="ar-SA" sz="2400" b="1" dirty="0" smtClean="0">
                <a:solidFill>
                  <a:srgbClr val="FF0000"/>
                </a:solidFill>
                <a:cs typeface="Akhbar MT" pitchFamily="2" charset="-78"/>
              </a:rPr>
              <a:t>الجدول الزمني وآلية التنفيذ </a:t>
            </a:r>
            <a:r>
              <a:rPr lang="ar-SA" sz="2400" b="1" dirty="0" smtClean="0">
                <a:solidFill>
                  <a:schemeClr val="bg2">
                    <a:lumMod val="10000"/>
                  </a:schemeClr>
                </a:solidFill>
                <a:cs typeface="Akhbar MT" pitchFamily="2" charset="-78"/>
              </a:rPr>
              <a:t>وتجهيز </a:t>
            </a:r>
            <a:r>
              <a:rPr lang="ar-SA" sz="2400" b="1" dirty="0" err="1" smtClean="0">
                <a:solidFill>
                  <a:srgbClr val="FF0000"/>
                </a:solidFill>
                <a:cs typeface="Akhbar MT" pitchFamily="2" charset="-78"/>
              </a:rPr>
              <a:t>كارنيه</a:t>
            </a:r>
            <a:r>
              <a:rPr lang="ar-SA" sz="2400" b="1" dirty="0" smtClean="0">
                <a:solidFill>
                  <a:schemeClr val="bg2">
                    <a:lumMod val="10000"/>
                  </a:schemeClr>
                </a:solidFill>
                <a:cs typeface="Akhbar MT" pitchFamily="2" charset="-78"/>
              </a:rPr>
              <a:t> خاص بطالبات النادي.</a:t>
            </a:r>
          </a:p>
          <a:p>
            <a:pPr marL="285750" indent="-285750" algn="just" rtl="1">
              <a:lnSpc>
                <a:spcPct val="150000"/>
              </a:lnSpc>
              <a:buFont typeface="Wingdings" panose="05000000000000000000" pitchFamily="2" charset="2"/>
              <a:buChar char="ü"/>
            </a:pPr>
            <a:r>
              <a:rPr lang="ar-SA" sz="2400" b="1" dirty="0" smtClean="0">
                <a:solidFill>
                  <a:schemeClr val="bg2">
                    <a:lumMod val="10000"/>
                  </a:schemeClr>
                </a:solidFill>
                <a:cs typeface="Akhbar MT" pitchFamily="2" charset="-78"/>
              </a:rPr>
              <a:t>التواصل مع مركز القطان للطفل بشأن عقد الدورات للطالبات حيث تم الاتفاق على عقد دورة في برنامج </a:t>
            </a:r>
            <a:r>
              <a:rPr lang="en-US" sz="2000" b="1" dirty="0" smtClean="0">
                <a:solidFill>
                  <a:schemeClr val="bg2">
                    <a:lumMod val="10000"/>
                  </a:schemeClr>
                </a:solidFill>
                <a:latin typeface="Arial Black" pitchFamily="34" charset="0"/>
                <a:cs typeface="Akhbar MT" pitchFamily="2" charset="-78"/>
              </a:rPr>
              <a:t>(</a:t>
            </a:r>
            <a:r>
              <a:rPr lang="en-US" sz="2000" b="1" dirty="0" err="1" smtClean="0">
                <a:solidFill>
                  <a:schemeClr val="bg2">
                    <a:lumMod val="10000"/>
                  </a:schemeClr>
                </a:solidFill>
                <a:latin typeface="Arial Black" pitchFamily="34" charset="0"/>
                <a:cs typeface="Akhbar MT" pitchFamily="2" charset="-78"/>
              </a:rPr>
              <a:t>Crazytalk</a:t>
            </a:r>
            <a:r>
              <a:rPr lang="en-US" sz="2000" b="1" dirty="0" smtClean="0">
                <a:solidFill>
                  <a:schemeClr val="bg2">
                    <a:lumMod val="10000"/>
                  </a:schemeClr>
                </a:solidFill>
                <a:latin typeface="Arial Black" pitchFamily="34" charset="0"/>
                <a:cs typeface="Akhbar MT" pitchFamily="2" charset="-78"/>
              </a:rPr>
              <a:t> animator) </a:t>
            </a:r>
            <a:r>
              <a:rPr lang="ar-SA" sz="2400" b="1" dirty="0" smtClean="0">
                <a:solidFill>
                  <a:schemeClr val="bg2">
                    <a:lumMod val="10000"/>
                  </a:schemeClr>
                </a:solidFill>
                <a:cs typeface="Akhbar MT" pitchFamily="2" charset="-78"/>
              </a:rPr>
              <a:t>لطالبات نادي الحاسوب ,ودورة في  الالكترونيات الحديثة باستخدام     </a:t>
            </a:r>
            <a:r>
              <a:rPr lang="en-US" sz="2000" b="1" dirty="0" smtClean="0">
                <a:solidFill>
                  <a:schemeClr val="bg2">
                    <a:lumMod val="10000"/>
                  </a:schemeClr>
                </a:solidFill>
                <a:latin typeface="Arial Black" pitchFamily="34" charset="0"/>
                <a:cs typeface="Akhbar MT" pitchFamily="2" charset="-78"/>
              </a:rPr>
              <a:t>(</a:t>
            </a:r>
            <a:r>
              <a:rPr lang="en-US" sz="2000" b="1" dirty="0" err="1" smtClean="0">
                <a:solidFill>
                  <a:schemeClr val="bg2">
                    <a:lumMod val="10000"/>
                  </a:schemeClr>
                </a:solidFill>
                <a:latin typeface="Arial Black" pitchFamily="34" charset="0"/>
                <a:cs typeface="Akhbar MT" pitchFamily="2" charset="-78"/>
              </a:rPr>
              <a:t>LittleBits</a:t>
            </a:r>
            <a:r>
              <a:rPr lang="en-US" sz="2000" b="1" dirty="0" smtClean="0">
                <a:solidFill>
                  <a:schemeClr val="bg2">
                    <a:lumMod val="10000"/>
                  </a:schemeClr>
                </a:solidFill>
                <a:latin typeface="Arial Black" pitchFamily="34" charset="0"/>
                <a:cs typeface="Akhbar MT" pitchFamily="2" charset="-78"/>
              </a:rPr>
              <a:t>)</a:t>
            </a:r>
            <a:r>
              <a:rPr lang="ar-SA" sz="2000" b="1" dirty="0" smtClean="0">
                <a:solidFill>
                  <a:schemeClr val="bg2">
                    <a:lumMod val="10000"/>
                  </a:schemeClr>
                </a:solidFill>
                <a:latin typeface="Arial Black" pitchFamily="34" charset="0"/>
                <a:cs typeface="Akhbar MT" pitchFamily="2" charset="-78"/>
              </a:rPr>
              <a:t> </a:t>
            </a:r>
            <a:r>
              <a:rPr lang="ar-SA" sz="2400" b="1" dirty="0" smtClean="0">
                <a:solidFill>
                  <a:schemeClr val="bg2">
                    <a:lumMod val="10000"/>
                  </a:schemeClr>
                </a:solidFill>
                <a:cs typeface="Akhbar MT" pitchFamily="2" charset="-78"/>
              </a:rPr>
              <a:t>لطالبات النادي الالكتروني.</a:t>
            </a:r>
            <a:endParaRPr lang="en-US" sz="2400" b="1" dirty="0">
              <a:solidFill>
                <a:schemeClr val="bg2">
                  <a:lumMod val="10000"/>
                </a:schemeClr>
              </a:solidFill>
              <a:cs typeface="Akhbar MT" pitchFamily="2" charset="-78"/>
            </a:endParaRPr>
          </a:p>
        </p:txBody>
      </p:sp>
      <p:sp>
        <p:nvSpPr>
          <p:cNvPr id="5" name="شريط إلى الأسفل 4"/>
          <p:cNvSpPr/>
          <p:nvPr/>
        </p:nvSpPr>
        <p:spPr>
          <a:xfrm>
            <a:off x="342900" y="304800"/>
            <a:ext cx="8458200" cy="1219200"/>
          </a:xfrm>
          <a:prstGeom prst="ribbon">
            <a:avLst>
              <a:gd name="adj1" fmla="val 14495"/>
              <a:gd name="adj2" fmla="val 56923"/>
            </a:avLst>
          </a:prstGeom>
          <a:solidFill>
            <a:schemeClr val="bg1">
              <a:lumMod val="50000"/>
            </a:schemeClr>
          </a:solidFill>
          <a:ln>
            <a:solidFill>
              <a:schemeClr val="accent6">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ar-SA" sz="20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endParaRPr>
          </a:p>
          <a:p>
            <a:pPr algn="ctr"/>
            <a:r>
              <a:rPr lang="ar-SA" sz="48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ثالثاً</a:t>
            </a:r>
            <a:r>
              <a:rPr lang="ar-SA" sz="4800" b="1" dirty="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 المنهجية وآلية العمل</a:t>
            </a:r>
          </a:p>
          <a:p>
            <a:pPr algn="ctr"/>
            <a:endParaRPr lang="hi-IN" dirty="0"/>
          </a:p>
        </p:txBody>
      </p:sp>
    </p:spTree>
    <p:extLst>
      <p:ext uri="{BB962C8B-B14F-4D97-AF65-F5344CB8AC3E}">
        <p14:creationId xmlns="" xmlns:p14="http://schemas.microsoft.com/office/powerpoint/2010/main" val="413095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45">
                                          <p:stCondLst>
                                            <p:cond delay="0"/>
                                          </p:stCondLst>
                                        </p:cTn>
                                        <p:tgtEl>
                                          <p:spTgt spid="5"/>
                                        </p:tgtEl>
                                      </p:cBhvr>
                                    </p:animEffect>
                                    <p:anim calcmode="lin" valueType="num">
                                      <p:cBhvr>
                                        <p:cTn id="8"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13" dur="7">
                                          <p:stCondLst>
                                            <p:cond delay="163"/>
                                          </p:stCondLst>
                                        </p:cTn>
                                        <p:tgtEl>
                                          <p:spTgt spid="5"/>
                                        </p:tgtEl>
                                      </p:cBhvr>
                                      <p:to x="100000" y="60000"/>
                                    </p:animScale>
                                    <p:animScale>
                                      <p:cBhvr>
                                        <p:cTn id="14" dur="42" decel="50000">
                                          <p:stCondLst>
                                            <p:cond delay="169"/>
                                          </p:stCondLst>
                                        </p:cTn>
                                        <p:tgtEl>
                                          <p:spTgt spid="5"/>
                                        </p:tgtEl>
                                      </p:cBhvr>
                                      <p:to x="100000" y="100000"/>
                                    </p:animScale>
                                    <p:animScale>
                                      <p:cBhvr>
                                        <p:cTn id="15" dur="7">
                                          <p:stCondLst>
                                            <p:cond delay="328"/>
                                          </p:stCondLst>
                                        </p:cTn>
                                        <p:tgtEl>
                                          <p:spTgt spid="5"/>
                                        </p:tgtEl>
                                      </p:cBhvr>
                                      <p:to x="100000" y="80000"/>
                                    </p:animScale>
                                    <p:animScale>
                                      <p:cBhvr>
                                        <p:cTn id="16" dur="42" decel="50000">
                                          <p:stCondLst>
                                            <p:cond delay="335"/>
                                          </p:stCondLst>
                                        </p:cTn>
                                        <p:tgtEl>
                                          <p:spTgt spid="5"/>
                                        </p:tgtEl>
                                      </p:cBhvr>
                                      <p:to x="100000" y="100000"/>
                                    </p:animScale>
                                    <p:animScale>
                                      <p:cBhvr>
                                        <p:cTn id="17" dur="7">
                                          <p:stCondLst>
                                            <p:cond delay="411"/>
                                          </p:stCondLst>
                                        </p:cTn>
                                        <p:tgtEl>
                                          <p:spTgt spid="5"/>
                                        </p:tgtEl>
                                      </p:cBhvr>
                                      <p:to x="100000" y="90000"/>
                                    </p:animScale>
                                    <p:animScale>
                                      <p:cBhvr>
                                        <p:cTn id="18" dur="42" decel="50000">
                                          <p:stCondLst>
                                            <p:cond delay="417"/>
                                          </p:stCondLst>
                                        </p:cTn>
                                        <p:tgtEl>
                                          <p:spTgt spid="5"/>
                                        </p:tgtEl>
                                      </p:cBhvr>
                                      <p:to x="100000" y="100000"/>
                                    </p:animScale>
                                    <p:animScale>
                                      <p:cBhvr>
                                        <p:cTn id="19" dur="7">
                                          <p:stCondLst>
                                            <p:cond delay="452"/>
                                          </p:stCondLst>
                                        </p:cTn>
                                        <p:tgtEl>
                                          <p:spTgt spid="5"/>
                                        </p:tgtEl>
                                      </p:cBhvr>
                                      <p:to x="100000" y="95000"/>
                                    </p:animScale>
                                    <p:animScale>
                                      <p:cBhvr>
                                        <p:cTn id="20" dur="42" decel="50000">
                                          <p:stCondLst>
                                            <p:cond delay="459"/>
                                          </p:stCondLst>
                                        </p:cTn>
                                        <p:tgtEl>
                                          <p:spTgt spid="5"/>
                                        </p:tgtEl>
                                      </p:cBhvr>
                                      <p:to x="100000" y="100000"/>
                                    </p:animScale>
                                  </p:childTnLst>
                                </p:cTn>
                              </p:par>
                              <p:par>
                                <p:cTn id="21" presetID="21" presetClass="entr" presetSubtype="4" fill="hold" grpId="0" nodeType="with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wheel(4)">
                                      <p:cBhvr>
                                        <p:cTn id="23" dur="500"/>
                                        <p:tgtEl>
                                          <p:spTgt spid="2">
                                            <p:txEl>
                                              <p:pRg st="0" end="0"/>
                                            </p:txEl>
                                          </p:spTgt>
                                        </p:tgtEl>
                                      </p:cBhvr>
                                    </p:animEffect>
                                  </p:childTnLst>
                                </p:cTn>
                              </p:par>
                              <p:par>
                                <p:cTn id="24" presetID="3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800" decel="100000"/>
                                        <p:tgtEl>
                                          <p:spTgt spid="8"/>
                                        </p:tgtEl>
                                      </p:cBhvr>
                                    </p:animEffect>
                                    <p:anim calcmode="lin" valueType="num">
                                      <p:cBhvr>
                                        <p:cTn id="27" dur="800" decel="100000" fill="hold"/>
                                        <p:tgtEl>
                                          <p:spTgt spid="8"/>
                                        </p:tgtEl>
                                        <p:attrNameLst>
                                          <p:attrName>style.rotation</p:attrName>
                                        </p:attrNameLst>
                                      </p:cBhvr>
                                      <p:tavLst>
                                        <p:tav tm="0">
                                          <p:val>
                                            <p:fltVal val="-90"/>
                                          </p:val>
                                        </p:tav>
                                        <p:tav tm="100000">
                                          <p:val>
                                            <p:fltVal val="0"/>
                                          </p:val>
                                        </p:tav>
                                      </p:tavLst>
                                    </p:anim>
                                    <p:anim calcmode="lin" valueType="num">
                                      <p:cBhvr>
                                        <p:cTn id="28" dur="800" decel="100000" fill="hold"/>
                                        <p:tgtEl>
                                          <p:spTgt spid="8"/>
                                        </p:tgtEl>
                                        <p:attrNameLst>
                                          <p:attrName>ppt_x</p:attrName>
                                        </p:attrNameLst>
                                      </p:cBhvr>
                                      <p:tavLst>
                                        <p:tav tm="0">
                                          <p:val>
                                            <p:strVal val="#ppt_x+0.4"/>
                                          </p:val>
                                        </p:tav>
                                        <p:tav tm="100000">
                                          <p:val>
                                            <p:strVal val="#ppt_x-0.05"/>
                                          </p:val>
                                        </p:tav>
                                      </p:tavLst>
                                    </p:anim>
                                    <p:anim calcmode="lin" valueType="num">
                                      <p:cBhvr>
                                        <p:cTn id="29" dur="800" decel="100000" fill="hold"/>
                                        <p:tgtEl>
                                          <p:spTgt spid="8"/>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04800" y="1524000"/>
            <a:ext cx="8610600" cy="4524315"/>
          </a:xfrm>
          <a:prstGeom prst="rect">
            <a:avLst/>
          </a:prstGeom>
        </p:spPr>
        <p:txBody>
          <a:bodyPr wrap="square">
            <a:spAutoFit/>
          </a:bodyPr>
          <a:lstStyle/>
          <a:p>
            <a:pPr marL="285750" indent="-285750" algn="just" rtl="1">
              <a:lnSpc>
                <a:spcPct val="200000"/>
              </a:lnSpc>
              <a:buFont typeface="Wingdings" panose="05000000000000000000" pitchFamily="2" charset="2"/>
              <a:buChar char="ü"/>
            </a:pPr>
            <a:r>
              <a:rPr lang="ar-SA" sz="2400" b="1" dirty="0">
                <a:solidFill>
                  <a:schemeClr val="bg2">
                    <a:lumMod val="10000"/>
                  </a:schemeClr>
                </a:solidFill>
                <a:cs typeface="Akhbar MT" pitchFamily="2" charset="-78"/>
              </a:rPr>
              <a:t>توزيع </a:t>
            </a:r>
            <a:r>
              <a:rPr lang="ar-SA" sz="2400" b="1" dirty="0">
                <a:solidFill>
                  <a:srgbClr val="FF0000"/>
                </a:solidFill>
                <a:cs typeface="Akhbar MT" pitchFamily="2" charset="-78"/>
              </a:rPr>
              <a:t>نشرة </a:t>
            </a:r>
            <a:r>
              <a:rPr lang="ar-SA" sz="2400" b="1" dirty="0" smtClean="0">
                <a:solidFill>
                  <a:srgbClr val="FF0000"/>
                </a:solidFill>
                <a:cs typeface="Akhbar MT" pitchFamily="2" charset="-78"/>
              </a:rPr>
              <a:t>توعوية </a:t>
            </a:r>
            <a:r>
              <a:rPr lang="ar-SA" sz="2400" b="1" dirty="0">
                <a:solidFill>
                  <a:schemeClr val="bg2">
                    <a:lumMod val="10000"/>
                  </a:schemeClr>
                </a:solidFill>
                <a:cs typeface="Akhbar MT" pitchFamily="2" charset="-78"/>
              </a:rPr>
              <a:t>على طالبات النادي توضح أهمية انضمام الطالبات للنادي وتشجع أولياء الأمور على تقبل الفكرة</a:t>
            </a:r>
            <a:r>
              <a:rPr lang="ar-SA" sz="2400" b="1" dirty="0" smtClean="0">
                <a:solidFill>
                  <a:schemeClr val="bg2">
                    <a:lumMod val="10000"/>
                  </a:schemeClr>
                </a:solidFill>
                <a:cs typeface="Akhbar MT" pitchFamily="2" charset="-78"/>
              </a:rPr>
              <a:t>.</a:t>
            </a:r>
          </a:p>
          <a:p>
            <a:pPr marL="285750" indent="-285750" algn="just" rtl="1">
              <a:lnSpc>
                <a:spcPct val="200000"/>
              </a:lnSpc>
              <a:buFont typeface="Wingdings" panose="05000000000000000000" pitchFamily="2" charset="2"/>
              <a:buChar char="ü"/>
            </a:pPr>
            <a:r>
              <a:rPr lang="ar-SA" sz="2400" b="1" dirty="0" smtClean="0">
                <a:solidFill>
                  <a:schemeClr val="bg2">
                    <a:lumMod val="10000"/>
                  </a:schemeClr>
                </a:solidFill>
                <a:cs typeface="Akhbar MT" pitchFamily="2" charset="-78"/>
              </a:rPr>
              <a:t>توزيع </a:t>
            </a:r>
            <a:r>
              <a:rPr lang="ar-SA" sz="2400" b="1" dirty="0">
                <a:solidFill>
                  <a:srgbClr val="FF0000"/>
                </a:solidFill>
                <a:cs typeface="Akhbar MT" pitchFamily="2" charset="-78"/>
              </a:rPr>
              <a:t>طلب موافقة </a:t>
            </a:r>
            <a:r>
              <a:rPr lang="ar-SA" sz="2400" b="1" dirty="0">
                <a:solidFill>
                  <a:schemeClr val="bg2">
                    <a:lumMod val="10000"/>
                  </a:schemeClr>
                </a:solidFill>
                <a:cs typeface="Akhbar MT" pitchFamily="2" charset="-78"/>
              </a:rPr>
              <a:t>على الطالبات لإعلام أولياء الأمور بموعد الدورات وجمع الموافقات</a:t>
            </a:r>
            <a:r>
              <a:rPr lang="ar-SA" sz="2400" b="1" dirty="0" smtClean="0">
                <a:solidFill>
                  <a:schemeClr val="bg2">
                    <a:lumMod val="10000"/>
                  </a:schemeClr>
                </a:solidFill>
                <a:cs typeface="Akhbar MT" pitchFamily="2" charset="-78"/>
              </a:rPr>
              <a:t>.</a:t>
            </a:r>
          </a:p>
          <a:p>
            <a:pPr marL="285750" indent="-285750" algn="just" rtl="1">
              <a:lnSpc>
                <a:spcPct val="200000"/>
              </a:lnSpc>
              <a:buFont typeface="Wingdings" panose="05000000000000000000" pitchFamily="2" charset="2"/>
              <a:buChar char="ü"/>
            </a:pPr>
            <a:r>
              <a:rPr lang="ar-SA" sz="2400" b="1" dirty="0" smtClean="0">
                <a:solidFill>
                  <a:schemeClr val="bg2">
                    <a:lumMod val="10000"/>
                  </a:schemeClr>
                </a:solidFill>
                <a:cs typeface="Akhbar MT" pitchFamily="2" charset="-78"/>
              </a:rPr>
              <a:t>جمع الموافقات من الطالبات.</a:t>
            </a:r>
          </a:p>
          <a:p>
            <a:pPr marL="285750" indent="-285750" algn="just" rtl="1">
              <a:lnSpc>
                <a:spcPct val="200000"/>
              </a:lnSpc>
              <a:buFont typeface="Wingdings" panose="05000000000000000000" pitchFamily="2" charset="2"/>
              <a:buChar char="ü"/>
            </a:pPr>
            <a:r>
              <a:rPr lang="ar-SA" sz="2400" b="1" dirty="0" smtClean="0">
                <a:solidFill>
                  <a:schemeClr val="bg2">
                    <a:lumMod val="10000"/>
                  </a:schemeClr>
                </a:solidFill>
                <a:cs typeface="Akhbar MT" pitchFamily="2" charset="-78"/>
              </a:rPr>
              <a:t>تجهيز </a:t>
            </a:r>
            <a:r>
              <a:rPr lang="ar-SA" sz="2400" b="1" dirty="0" smtClean="0">
                <a:solidFill>
                  <a:srgbClr val="FF0000"/>
                </a:solidFill>
                <a:cs typeface="Akhbar MT" pitchFamily="2" charset="-78"/>
              </a:rPr>
              <a:t>قوائم بأسماء طالبات النادي </a:t>
            </a:r>
            <a:r>
              <a:rPr lang="ar-SA" sz="2400" b="1" dirty="0" err="1" smtClean="0">
                <a:solidFill>
                  <a:schemeClr val="bg2">
                    <a:lumMod val="10000"/>
                  </a:schemeClr>
                </a:solidFill>
                <a:cs typeface="Akhbar MT" pitchFamily="2" charset="-78"/>
              </a:rPr>
              <a:t>و</a:t>
            </a:r>
            <a:r>
              <a:rPr lang="ar-SA" sz="2400" b="1" dirty="0" smtClean="0">
                <a:solidFill>
                  <a:schemeClr val="bg2">
                    <a:lumMod val="10000"/>
                  </a:schemeClr>
                </a:solidFill>
                <a:cs typeface="Akhbar MT" pitchFamily="2" charset="-78"/>
              </a:rPr>
              <a:t> </a:t>
            </a:r>
            <a:r>
              <a:rPr lang="ar-SA" sz="2400" b="1" dirty="0" err="1" smtClean="0">
                <a:solidFill>
                  <a:srgbClr val="FF0000"/>
                </a:solidFill>
                <a:cs typeface="Akhbar MT" pitchFamily="2" charset="-78"/>
              </a:rPr>
              <a:t>كشوفات</a:t>
            </a:r>
            <a:r>
              <a:rPr lang="ar-SA" sz="2400" b="1" dirty="0" smtClean="0">
                <a:solidFill>
                  <a:srgbClr val="FF0000"/>
                </a:solidFill>
                <a:cs typeface="Akhbar MT" pitchFamily="2" charset="-78"/>
              </a:rPr>
              <a:t> حضور وغياب </a:t>
            </a:r>
            <a:r>
              <a:rPr lang="ar-SA" sz="2400" b="1" dirty="0" smtClean="0">
                <a:solidFill>
                  <a:schemeClr val="bg2">
                    <a:lumMod val="10000"/>
                  </a:schemeClr>
                </a:solidFill>
                <a:cs typeface="Akhbar MT" pitchFamily="2" charset="-78"/>
              </a:rPr>
              <a:t>لمتابعة الطالبات .</a:t>
            </a:r>
          </a:p>
          <a:p>
            <a:pPr marL="285750" indent="-285750" algn="just" rtl="1">
              <a:lnSpc>
                <a:spcPct val="200000"/>
              </a:lnSpc>
              <a:buFont typeface="Wingdings" panose="05000000000000000000" pitchFamily="2" charset="2"/>
              <a:buChar char="ü"/>
            </a:pPr>
            <a:r>
              <a:rPr lang="ar-SA" sz="2400" b="1" dirty="0" smtClean="0">
                <a:solidFill>
                  <a:schemeClr val="bg2">
                    <a:lumMod val="10000"/>
                  </a:schemeClr>
                </a:solidFill>
                <a:cs typeface="Akhbar MT" pitchFamily="2" charset="-78"/>
              </a:rPr>
              <a:t>الاجتماع مع الطالبات لتوضيح بعض القوانين الخاصة بذهابهن إلى مركز القطان للطفل.</a:t>
            </a:r>
          </a:p>
        </p:txBody>
      </p:sp>
      <p:sp>
        <p:nvSpPr>
          <p:cNvPr id="5" name="شريط إلى الأسفل 4"/>
          <p:cNvSpPr/>
          <p:nvPr/>
        </p:nvSpPr>
        <p:spPr>
          <a:xfrm>
            <a:off x="342900" y="304800"/>
            <a:ext cx="8458200" cy="1219200"/>
          </a:xfrm>
          <a:prstGeom prst="ribbon">
            <a:avLst>
              <a:gd name="adj1" fmla="val 14495"/>
              <a:gd name="adj2" fmla="val 56923"/>
            </a:avLst>
          </a:prstGeom>
          <a:solidFill>
            <a:schemeClr val="bg1">
              <a:lumMod val="50000"/>
            </a:schemeClr>
          </a:solidFill>
          <a:ln>
            <a:solidFill>
              <a:schemeClr val="accent6">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ar-SA" sz="20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endParaRPr>
          </a:p>
          <a:p>
            <a:pPr algn="ctr"/>
            <a:r>
              <a:rPr lang="ar-SA" sz="48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ثالثاً</a:t>
            </a:r>
            <a:r>
              <a:rPr lang="ar-SA" sz="4800" b="1" dirty="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 المنهجية وآلية العمل</a:t>
            </a:r>
          </a:p>
          <a:p>
            <a:pPr algn="ctr"/>
            <a:endParaRPr lang="hi-IN" dirty="0"/>
          </a:p>
        </p:txBody>
      </p:sp>
    </p:spTree>
    <p:extLst>
      <p:ext uri="{BB962C8B-B14F-4D97-AF65-F5344CB8AC3E}">
        <p14:creationId xmlns="" xmlns:p14="http://schemas.microsoft.com/office/powerpoint/2010/main" val="335672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45">
                                          <p:stCondLst>
                                            <p:cond delay="0"/>
                                          </p:stCondLst>
                                        </p:cTn>
                                        <p:tgtEl>
                                          <p:spTgt spid="5"/>
                                        </p:tgtEl>
                                      </p:cBhvr>
                                    </p:animEffect>
                                    <p:anim calcmode="lin" valueType="num">
                                      <p:cBhvr>
                                        <p:cTn id="8"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13" dur="7">
                                          <p:stCondLst>
                                            <p:cond delay="163"/>
                                          </p:stCondLst>
                                        </p:cTn>
                                        <p:tgtEl>
                                          <p:spTgt spid="5"/>
                                        </p:tgtEl>
                                      </p:cBhvr>
                                      <p:to x="100000" y="60000"/>
                                    </p:animScale>
                                    <p:animScale>
                                      <p:cBhvr>
                                        <p:cTn id="14" dur="42" decel="50000">
                                          <p:stCondLst>
                                            <p:cond delay="169"/>
                                          </p:stCondLst>
                                        </p:cTn>
                                        <p:tgtEl>
                                          <p:spTgt spid="5"/>
                                        </p:tgtEl>
                                      </p:cBhvr>
                                      <p:to x="100000" y="100000"/>
                                    </p:animScale>
                                    <p:animScale>
                                      <p:cBhvr>
                                        <p:cTn id="15" dur="7">
                                          <p:stCondLst>
                                            <p:cond delay="328"/>
                                          </p:stCondLst>
                                        </p:cTn>
                                        <p:tgtEl>
                                          <p:spTgt spid="5"/>
                                        </p:tgtEl>
                                      </p:cBhvr>
                                      <p:to x="100000" y="80000"/>
                                    </p:animScale>
                                    <p:animScale>
                                      <p:cBhvr>
                                        <p:cTn id="16" dur="42" decel="50000">
                                          <p:stCondLst>
                                            <p:cond delay="335"/>
                                          </p:stCondLst>
                                        </p:cTn>
                                        <p:tgtEl>
                                          <p:spTgt spid="5"/>
                                        </p:tgtEl>
                                      </p:cBhvr>
                                      <p:to x="100000" y="100000"/>
                                    </p:animScale>
                                    <p:animScale>
                                      <p:cBhvr>
                                        <p:cTn id="17" dur="7">
                                          <p:stCondLst>
                                            <p:cond delay="411"/>
                                          </p:stCondLst>
                                        </p:cTn>
                                        <p:tgtEl>
                                          <p:spTgt spid="5"/>
                                        </p:tgtEl>
                                      </p:cBhvr>
                                      <p:to x="100000" y="90000"/>
                                    </p:animScale>
                                    <p:animScale>
                                      <p:cBhvr>
                                        <p:cTn id="18" dur="42" decel="50000">
                                          <p:stCondLst>
                                            <p:cond delay="417"/>
                                          </p:stCondLst>
                                        </p:cTn>
                                        <p:tgtEl>
                                          <p:spTgt spid="5"/>
                                        </p:tgtEl>
                                      </p:cBhvr>
                                      <p:to x="100000" y="100000"/>
                                    </p:animScale>
                                    <p:animScale>
                                      <p:cBhvr>
                                        <p:cTn id="19" dur="7">
                                          <p:stCondLst>
                                            <p:cond delay="452"/>
                                          </p:stCondLst>
                                        </p:cTn>
                                        <p:tgtEl>
                                          <p:spTgt spid="5"/>
                                        </p:tgtEl>
                                      </p:cBhvr>
                                      <p:to x="100000" y="95000"/>
                                    </p:animScale>
                                    <p:animScale>
                                      <p:cBhvr>
                                        <p:cTn id="20" dur="42" decel="50000">
                                          <p:stCondLst>
                                            <p:cond delay="459"/>
                                          </p:stCondLst>
                                        </p:cTn>
                                        <p:tgtEl>
                                          <p:spTgt spid="5"/>
                                        </p:tgtEl>
                                      </p:cBhvr>
                                      <p:to x="100000" y="100000"/>
                                    </p:animScale>
                                  </p:childTnLst>
                                </p:cTn>
                              </p:par>
                              <p:par>
                                <p:cTn id="21" presetID="48" presetClass="entr" presetSubtype="0" accel="5000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4"/>
                                        </p:tgtEl>
                                        <p:attrNameLst>
                                          <p:attrName>ppt_y</p:attrName>
                                        </p:attrNameLst>
                                      </p:cBhvr>
                                      <p:tavLst>
                                        <p:tav tm="0">
                                          <p:val>
                                            <p:strVal val="#ppt_y"/>
                                          </p:val>
                                        </p:tav>
                                        <p:tav tm="100000">
                                          <p:val>
                                            <p:strVal val="#ppt_y"/>
                                          </p:val>
                                        </p:tav>
                                      </p:tavLst>
                                    </p:anim>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6200" y="1653099"/>
            <a:ext cx="3962400" cy="20807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مستطيل 5"/>
          <p:cNvSpPr/>
          <p:nvPr/>
        </p:nvSpPr>
        <p:spPr>
          <a:xfrm>
            <a:off x="4495800" y="1637467"/>
            <a:ext cx="4534304" cy="5170646"/>
          </a:xfrm>
          <a:prstGeom prst="rect">
            <a:avLst/>
          </a:prstGeom>
        </p:spPr>
        <p:txBody>
          <a:bodyPr wrap="square">
            <a:spAutoFit/>
          </a:bodyPr>
          <a:lstStyle/>
          <a:p>
            <a:pPr algn="justLow" rtl="1"/>
            <a:r>
              <a:rPr lang="ar-SA" sz="2200" b="1" dirty="0">
                <a:solidFill>
                  <a:srgbClr val="0070C0"/>
                </a:solidFill>
                <a:cs typeface="Akhbar MT" pitchFamily="2" charset="-78"/>
              </a:rPr>
              <a:t>خلال شهر </a:t>
            </a:r>
            <a:r>
              <a:rPr lang="ar-SA" sz="2200" b="1" dirty="0" smtClean="0">
                <a:solidFill>
                  <a:srgbClr val="0070C0"/>
                </a:solidFill>
                <a:cs typeface="Akhbar MT" pitchFamily="2" charset="-78"/>
              </a:rPr>
              <a:t>ي أكتوبر ونوفمبر:</a:t>
            </a:r>
          </a:p>
          <a:p>
            <a:pPr marL="342900" indent="-342900" algn="justLow" rtl="1">
              <a:buFont typeface="Wingdings" panose="05000000000000000000" pitchFamily="2" charset="2"/>
              <a:buChar char="ü"/>
            </a:pPr>
            <a:r>
              <a:rPr lang="ar-SA" sz="2200" dirty="0" smtClean="0">
                <a:solidFill>
                  <a:schemeClr val="tx2">
                    <a:lumMod val="50000"/>
                  </a:schemeClr>
                </a:solidFill>
                <a:cs typeface="Akhbar MT" pitchFamily="2" charset="-78"/>
              </a:rPr>
              <a:t> </a:t>
            </a:r>
            <a:r>
              <a:rPr lang="ar-SA" sz="2200" b="1" dirty="0" smtClean="0">
                <a:solidFill>
                  <a:schemeClr val="bg2">
                    <a:lumMod val="10000"/>
                  </a:schemeClr>
                </a:solidFill>
                <a:cs typeface="Akhbar MT" pitchFamily="2" charset="-78"/>
              </a:rPr>
              <a:t>تنفيذ أول دورتين في مركز القطان للطفل.</a:t>
            </a:r>
          </a:p>
          <a:p>
            <a:pPr algn="justLow" rtl="1"/>
            <a:endParaRPr lang="ar-SA" sz="2200" b="1" dirty="0" smtClean="0">
              <a:solidFill>
                <a:schemeClr val="bg2">
                  <a:lumMod val="10000"/>
                </a:schemeClr>
              </a:solidFill>
              <a:cs typeface="Akhbar MT" pitchFamily="2" charset="-78"/>
            </a:endParaRPr>
          </a:p>
          <a:p>
            <a:pPr marL="342900" indent="-342900" algn="justLow" rtl="1">
              <a:buFont typeface="Wingdings" panose="05000000000000000000" pitchFamily="2" charset="2"/>
              <a:buChar char="ü"/>
            </a:pPr>
            <a:r>
              <a:rPr lang="ar-SA" sz="2200" b="1" dirty="0">
                <a:solidFill>
                  <a:schemeClr val="bg2">
                    <a:lumMod val="10000"/>
                  </a:schemeClr>
                </a:solidFill>
                <a:cs typeface="Akhbar MT" pitchFamily="2" charset="-78"/>
              </a:rPr>
              <a:t> </a:t>
            </a:r>
            <a:r>
              <a:rPr lang="ar-SA" sz="2200" b="1" dirty="0" smtClean="0">
                <a:solidFill>
                  <a:schemeClr val="bg2">
                    <a:lumMod val="10000"/>
                  </a:schemeClr>
                </a:solidFill>
                <a:cs typeface="Akhbar MT" pitchFamily="2" charset="-78"/>
              </a:rPr>
              <a:t> </a:t>
            </a:r>
            <a:r>
              <a:rPr lang="ar-SA" sz="2200" b="1" dirty="0">
                <a:solidFill>
                  <a:schemeClr val="bg2">
                    <a:lumMod val="10000"/>
                  </a:schemeClr>
                </a:solidFill>
                <a:cs typeface="Akhbar MT" pitchFamily="2" charset="-78"/>
              </a:rPr>
              <a:t>قيام طالبات النادي بالتسويق </a:t>
            </a:r>
            <a:r>
              <a:rPr lang="ar-SA" sz="2200" b="1" dirty="0" smtClean="0">
                <a:solidFill>
                  <a:schemeClr val="bg2">
                    <a:lumMod val="10000"/>
                  </a:schemeClr>
                </a:solidFill>
                <a:cs typeface="Akhbar MT" pitchFamily="2" charset="-78"/>
              </a:rPr>
              <a:t>لأفكار  </a:t>
            </a:r>
            <a:r>
              <a:rPr lang="ar-SA" sz="2200" b="1" dirty="0">
                <a:solidFill>
                  <a:schemeClr val="bg2">
                    <a:lumMod val="10000"/>
                  </a:schemeClr>
                </a:solidFill>
                <a:cs typeface="Akhbar MT" pitchFamily="2" charset="-78"/>
              </a:rPr>
              <a:t>الدورات بين زميلاتهن داخل </a:t>
            </a:r>
            <a:r>
              <a:rPr lang="ar-SA" sz="2200" b="1" dirty="0" smtClean="0">
                <a:solidFill>
                  <a:schemeClr val="bg2">
                    <a:lumMod val="10000"/>
                  </a:schemeClr>
                </a:solidFill>
                <a:cs typeface="Akhbar MT" pitchFamily="2" charset="-78"/>
              </a:rPr>
              <a:t>المدرسة ،                                               وتكوين </a:t>
            </a:r>
            <a:r>
              <a:rPr lang="ar-SA" sz="2200" b="1" dirty="0" smtClean="0">
                <a:solidFill>
                  <a:srgbClr val="FF0000"/>
                </a:solidFill>
                <a:cs typeface="Akhbar MT" pitchFamily="2" charset="-78"/>
              </a:rPr>
              <a:t>فرق تكنولوجية والكترونية </a:t>
            </a:r>
            <a:r>
              <a:rPr lang="ar-SA" sz="2200" b="1" dirty="0" smtClean="0">
                <a:solidFill>
                  <a:schemeClr val="bg2">
                    <a:lumMod val="10000"/>
                  </a:schemeClr>
                </a:solidFill>
                <a:cs typeface="Akhbar MT" pitchFamily="2" charset="-78"/>
              </a:rPr>
              <a:t>والبدء بالتدريب في أوقات مختلفة من الدوام المدرسي بالتزامن مع الدورات التي تعقد في مركز القطان للطفل.</a:t>
            </a:r>
          </a:p>
          <a:p>
            <a:pPr marL="342900" indent="-342900" algn="justLow" rtl="1"/>
            <a:endParaRPr lang="ar-SA" sz="2200" b="1" dirty="0" smtClean="0">
              <a:solidFill>
                <a:schemeClr val="bg2">
                  <a:lumMod val="10000"/>
                </a:schemeClr>
              </a:solidFill>
              <a:cs typeface="Akhbar MT" pitchFamily="2" charset="-78"/>
            </a:endParaRPr>
          </a:p>
          <a:p>
            <a:pPr marL="342900" indent="-342900" algn="justLow" rtl="1">
              <a:buFont typeface="Wingdings" panose="05000000000000000000" pitchFamily="2" charset="2"/>
              <a:buChar char="ü"/>
            </a:pPr>
            <a:r>
              <a:rPr lang="ar-SA" sz="2200" b="1" dirty="0" smtClean="0">
                <a:solidFill>
                  <a:schemeClr val="bg2">
                    <a:lumMod val="10000"/>
                  </a:schemeClr>
                </a:solidFill>
                <a:cs typeface="Akhbar MT" pitchFamily="2" charset="-78"/>
              </a:rPr>
              <a:t>التواصل مع الطالبات من خلال مجموعة مغلقة على </a:t>
            </a:r>
            <a:r>
              <a:rPr lang="ar-SA" sz="2200" b="1" dirty="0" err="1" smtClean="0">
                <a:solidFill>
                  <a:schemeClr val="bg2">
                    <a:lumMod val="10000"/>
                  </a:schemeClr>
                </a:solidFill>
                <a:cs typeface="Akhbar MT" pitchFamily="2" charset="-78"/>
              </a:rPr>
              <a:t>الفيسبوك</a:t>
            </a:r>
            <a:r>
              <a:rPr lang="ar-SA" sz="2200" b="1" dirty="0" smtClean="0">
                <a:solidFill>
                  <a:schemeClr val="bg2">
                    <a:lumMod val="10000"/>
                  </a:schemeClr>
                </a:solidFill>
                <a:cs typeface="Akhbar MT" pitchFamily="2" charset="-78"/>
              </a:rPr>
              <a:t>.</a:t>
            </a:r>
          </a:p>
          <a:p>
            <a:pPr algn="justLow" rtl="1"/>
            <a:endParaRPr lang="en-US" sz="2200" b="1" dirty="0">
              <a:solidFill>
                <a:schemeClr val="bg2">
                  <a:lumMod val="10000"/>
                </a:schemeClr>
              </a:solidFill>
              <a:cs typeface="Akhbar MT" pitchFamily="2" charset="-78"/>
            </a:endParaRPr>
          </a:p>
          <a:p>
            <a:pPr marL="342900" indent="-342900" algn="justLow" rtl="1">
              <a:buFont typeface="Wingdings" panose="05000000000000000000" pitchFamily="2" charset="2"/>
              <a:buChar char="ü"/>
            </a:pPr>
            <a:r>
              <a:rPr lang="ar-SA" sz="2200" b="1" dirty="0" smtClean="0">
                <a:solidFill>
                  <a:schemeClr val="bg2">
                    <a:lumMod val="10000"/>
                  </a:schemeClr>
                </a:solidFill>
                <a:cs typeface="Akhbar MT" pitchFamily="2" charset="-78"/>
              </a:rPr>
              <a:t>تجهيز </a:t>
            </a:r>
            <a:r>
              <a:rPr lang="ar-SA" sz="2200" b="1" dirty="0">
                <a:solidFill>
                  <a:schemeClr val="bg2">
                    <a:lumMod val="10000"/>
                  </a:schemeClr>
                </a:solidFill>
                <a:cs typeface="Akhbar MT" pitchFamily="2" charset="-78"/>
              </a:rPr>
              <a:t>الحقائب الالكترونية والتأكد من سلامة </a:t>
            </a:r>
            <a:endParaRPr lang="en-US" sz="2200" b="1" dirty="0" smtClean="0">
              <a:solidFill>
                <a:schemeClr val="bg2">
                  <a:lumMod val="10000"/>
                </a:schemeClr>
              </a:solidFill>
              <a:cs typeface="Akhbar MT" pitchFamily="2" charset="-78"/>
            </a:endParaRPr>
          </a:p>
          <a:p>
            <a:pPr algn="justLow" rtl="1"/>
            <a:r>
              <a:rPr lang="ar-SA" sz="2200" b="1" dirty="0" smtClean="0">
                <a:solidFill>
                  <a:schemeClr val="bg2">
                    <a:lumMod val="10000"/>
                  </a:schemeClr>
                </a:solidFill>
                <a:cs typeface="Akhbar MT" pitchFamily="2" charset="-78"/>
              </a:rPr>
              <a:t>محتوياتها </a:t>
            </a:r>
            <a:r>
              <a:rPr lang="ar-SA" sz="2200" b="1" dirty="0">
                <a:solidFill>
                  <a:schemeClr val="bg2">
                    <a:lumMod val="10000"/>
                  </a:schemeClr>
                </a:solidFill>
                <a:cs typeface="Akhbar MT" pitchFamily="2" charset="-78"/>
              </a:rPr>
              <a:t>من قبل معلمات المبحث.</a:t>
            </a:r>
            <a:endParaRPr lang="en-US" sz="2200" b="1" dirty="0">
              <a:solidFill>
                <a:schemeClr val="bg2">
                  <a:lumMod val="10000"/>
                </a:schemeClr>
              </a:solidFill>
              <a:cs typeface="Akhbar MT" pitchFamily="2" charset="-78"/>
            </a:endParaRPr>
          </a:p>
          <a:p>
            <a:pPr algn="justLow" rtl="1"/>
            <a:r>
              <a:rPr lang="ar-SA" sz="2200" b="1" dirty="0" smtClean="0">
                <a:solidFill>
                  <a:schemeClr val="bg2">
                    <a:lumMod val="10000"/>
                  </a:schemeClr>
                </a:solidFill>
                <a:cs typeface="Akhbar MT" pitchFamily="2" charset="-78"/>
              </a:rPr>
              <a:t> </a:t>
            </a:r>
            <a:endParaRPr lang="ar-SA" sz="2200" b="1" dirty="0">
              <a:solidFill>
                <a:schemeClr val="bg2">
                  <a:lumMod val="10000"/>
                </a:schemeClr>
              </a:solidFill>
              <a:cs typeface="Akhbar MT" pitchFamily="2" charset="-78"/>
            </a:endParaRPr>
          </a:p>
        </p:txBody>
      </p:sp>
      <p:pic>
        <p:nvPicPr>
          <p:cNvPr id="9" name="صورة 8"/>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6200" y="3826669"/>
            <a:ext cx="3962400" cy="18883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شريط إلى الأسفل 6"/>
          <p:cNvSpPr/>
          <p:nvPr/>
        </p:nvSpPr>
        <p:spPr>
          <a:xfrm>
            <a:off x="342900" y="304800"/>
            <a:ext cx="8458200" cy="1219200"/>
          </a:xfrm>
          <a:prstGeom prst="ribbon">
            <a:avLst>
              <a:gd name="adj1" fmla="val 14495"/>
              <a:gd name="adj2" fmla="val 56923"/>
            </a:avLst>
          </a:prstGeom>
          <a:solidFill>
            <a:schemeClr val="bg1">
              <a:lumMod val="50000"/>
            </a:schemeClr>
          </a:solidFill>
          <a:ln>
            <a:solidFill>
              <a:schemeClr val="accent6">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ar-SA" sz="20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endParaRPr>
          </a:p>
          <a:p>
            <a:pPr algn="ctr"/>
            <a:r>
              <a:rPr lang="ar-SA" sz="48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ثالثاً</a:t>
            </a:r>
            <a:r>
              <a:rPr lang="ar-SA" sz="4800" b="1" dirty="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 المنهجية وآلية العمل</a:t>
            </a:r>
          </a:p>
          <a:p>
            <a:pPr algn="ctr"/>
            <a:endParaRPr lang="hi-IN" dirty="0"/>
          </a:p>
        </p:txBody>
      </p:sp>
    </p:spTree>
    <p:extLst>
      <p:ext uri="{BB962C8B-B14F-4D97-AF65-F5344CB8AC3E}">
        <p14:creationId xmlns="" xmlns:p14="http://schemas.microsoft.com/office/powerpoint/2010/main" val="106682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45">
                                          <p:stCondLst>
                                            <p:cond delay="0"/>
                                          </p:stCondLst>
                                        </p:cTn>
                                        <p:tgtEl>
                                          <p:spTgt spid="7"/>
                                        </p:tgtEl>
                                      </p:cBhvr>
                                    </p:animEffect>
                                    <p:anim calcmode="lin" valueType="num">
                                      <p:cBhvr>
                                        <p:cTn id="8" dur="45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7"/>
                                        </p:tgtEl>
                                        <p:attrNameLst>
                                          <p:attrName>ppt_y</p:attrName>
                                        </p:attrNameLst>
                                      </p:cBhvr>
                                      <p:tavLst>
                                        <p:tav tm="0" fmla="#ppt_y-sin(pi*$)/81">
                                          <p:val>
                                            <p:fltVal val="0"/>
                                          </p:val>
                                        </p:tav>
                                        <p:tav tm="100000">
                                          <p:val>
                                            <p:fltVal val="1"/>
                                          </p:val>
                                        </p:tav>
                                      </p:tavLst>
                                    </p:anim>
                                    <p:animScale>
                                      <p:cBhvr>
                                        <p:cTn id="13" dur="7">
                                          <p:stCondLst>
                                            <p:cond delay="163"/>
                                          </p:stCondLst>
                                        </p:cTn>
                                        <p:tgtEl>
                                          <p:spTgt spid="7"/>
                                        </p:tgtEl>
                                      </p:cBhvr>
                                      <p:to x="100000" y="60000"/>
                                    </p:animScale>
                                    <p:animScale>
                                      <p:cBhvr>
                                        <p:cTn id="14" dur="42" decel="50000">
                                          <p:stCondLst>
                                            <p:cond delay="169"/>
                                          </p:stCondLst>
                                        </p:cTn>
                                        <p:tgtEl>
                                          <p:spTgt spid="7"/>
                                        </p:tgtEl>
                                      </p:cBhvr>
                                      <p:to x="100000" y="100000"/>
                                    </p:animScale>
                                    <p:animScale>
                                      <p:cBhvr>
                                        <p:cTn id="15" dur="7">
                                          <p:stCondLst>
                                            <p:cond delay="328"/>
                                          </p:stCondLst>
                                        </p:cTn>
                                        <p:tgtEl>
                                          <p:spTgt spid="7"/>
                                        </p:tgtEl>
                                      </p:cBhvr>
                                      <p:to x="100000" y="80000"/>
                                    </p:animScale>
                                    <p:animScale>
                                      <p:cBhvr>
                                        <p:cTn id="16" dur="42" decel="50000">
                                          <p:stCondLst>
                                            <p:cond delay="335"/>
                                          </p:stCondLst>
                                        </p:cTn>
                                        <p:tgtEl>
                                          <p:spTgt spid="7"/>
                                        </p:tgtEl>
                                      </p:cBhvr>
                                      <p:to x="100000" y="100000"/>
                                    </p:animScale>
                                    <p:animScale>
                                      <p:cBhvr>
                                        <p:cTn id="17" dur="7">
                                          <p:stCondLst>
                                            <p:cond delay="411"/>
                                          </p:stCondLst>
                                        </p:cTn>
                                        <p:tgtEl>
                                          <p:spTgt spid="7"/>
                                        </p:tgtEl>
                                      </p:cBhvr>
                                      <p:to x="100000" y="90000"/>
                                    </p:animScale>
                                    <p:animScale>
                                      <p:cBhvr>
                                        <p:cTn id="18" dur="42" decel="50000">
                                          <p:stCondLst>
                                            <p:cond delay="417"/>
                                          </p:stCondLst>
                                        </p:cTn>
                                        <p:tgtEl>
                                          <p:spTgt spid="7"/>
                                        </p:tgtEl>
                                      </p:cBhvr>
                                      <p:to x="100000" y="100000"/>
                                    </p:animScale>
                                    <p:animScale>
                                      <p:cBhvr>
                                        <p:cTn id="19" dur="7">
                                          <p:stCondLst>
                                            <p:cond delay="452"/>
                                          </p:stCondLst>
                                        </p:cTn>
                                        <p:tgtEl>
                                          <p:spTgt spid="7"/>
                                        </p:tgtEl>
                                      </p:cBhvr>
                                      <p:to x="100000" y="95000"/>
                                    </p:animScale>
                                    <p:animScale>
                                      <p:cBhvr>
                                        <p:cTn id="20" dur="42" decel="50000">
                                          <p:stCondLst>
                                            <p:cond delay="459"/>
                                          </p:stCondLst>
                                        </p:cTn>
                                        <p:tgtEl>
                                          <p:spTgt spid="7"/>
                                        </p:tgtEl>
                                      </p:cBhvr>
                                      <p:to x="100000" y="100000"/>
                                    </p:animScale>
                                  </p:childTnLst>
                                </p:cTn>
                              </p:par>
                              <p:par>
                                <p:cTn id="21" presetID="7"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0" fill="hold"/>
                                        <p:tgtEl>
                                          <p:spTgt spid="6"/>
                                        </p:tgtEl>
                                        <p:attrNameLst>
                                          <p:attrName>ppt_x</p:attrName>
                                        </p:attrNameLst>
                                      </p:cBhvr>
                                      <p:tavLst>
                                        <p:tav tm="0">
                                          <p:val>
                                            <p:strVal val="#ppt_x"/>
                                          </p:val>
                                        </p:tav>
                                        <p:tav tm="100000">
                                          <p:val>
                                            <p:strVal val="#ppt_x"/>
                                          </p:val>
                                        </p:tav>
                                      </p:tavLst>
                                    </p:anim>
                                    <p:anim calcmode="lin" valueType="num">
                                      <p:cBhvr additive="base">
                                        <p:cTn id="24" dur="5000" fill="hold"/>
                                        <p:tgtEl>
                                          <p:spTgt spid="6"/>
                                        </p:tgtEl>
                                        <p:attrNameLst>
                                          <p:attrName>ppt_y</p:attrName>
                                        </p:attrNameLst>
                                      </p:cBhvr>
                                      <p:tavLst>
                                        <p:tav tm="0">
                                          <p:val>
                                            <p:strVal val="1+#ppt_h/2"/>
                                          </p:val>
                                        </p:tav>
                                        <p:tav tm="100000">
                                          <p:val>
                                            <p:strVal val="#ppt_y"/>
                                          </p:val>
                                        </p:tav>
                                      </p:tavLst>
                                    </p:anim>
                                  </p:childTnLst>
                                </p:cTn>
                              </p:par>
                              <p:par>
                                <p:cTn id="25" presetID="3" presetClass="entr" presetSubtype="1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par>
                                <p:cTn id="28" presetID="3" presetClass="entr" presetSubtype="1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81400" y="1600200"/>
            <a:ext cx="5486400" cy="5078313"/>
          </a:xfrm>
          <a:prstGeom prst="rect">
            <a:avLst/>
          </a:prstGeom>
        </p:spPr>
        <p:txBody>
          <a:bodyPr wrap="square">
            <a:spAutoFit/>
          </a:bodyPr>
          <a:lstStyle/>
          <a:p>
            <a:pPr marL="566738" lvl="8" indent="-400050" algn="justLow" rtl="1">
              <a:lnSpc>
                <a:spcPct val="150000"/>
              </a:lnSpc>
              <a:buFont typeface="Wingdings" panose="05000000000000000000" pitchFamily="2" charset="2"/>
              <a:buChar char="ü"/>
            </a:pPr>
            <a:r>
              <a:rPr lang="ar-SA" sz="2400" b="1" dirty="0">
                <a:solidFill>
                  <a:schemeClr val="bg2">
                    <a:lumMod val="10000"/>
                  </a:schemeClr>
                </a:solidFill>
                <a:cs typeface="Akhbar MT" pitchFamily="2" charset="-78"/>
              </a:rPr>
              <a:t> شراء بعض العناصر الالكترونية اللازمة لعمل المشاريع من قبل الطالبات والإشراف عليهن أثناء العمل.</a:t>
            </a:r>
          </a:p>
          <a:p>
            <a:pPr marL="342900" indent="-342900" algn="justLow" rtl="1">
              <a:lnSpc>
                <a:spcPct val="150000"/>
              </a:lnSpc>
              <a:buFont typeface="Wingdings" panose="05000000000000000000" pitchFamily="2" charset="2"/>
              <a:buChar char="ü"/>
            </a:pPr>
            <a:r>
              <a:rPr lang="ar-SA" sz="2400" b="1" dirty="0" smtClean="0">
                <a:solidFill>
                  <a:schemeClr val="bg2">
                    <a:lumMod val="10000"/>
                  </a:schemeClr>
                </a:solidFill>
                <a:cs typeface="Akhbar MT" pitchFamily="2" charset="-78"/>
              </a:rPr>
              <a:t> </a:t>
            </a:r>
            <a:r>
              <a:rPr lang="ar-SA" sz="2400" b="1" dirty="0">
                <a:solidFill>
                  <a:schemeClr val="bg2">
                    <a:lumMod val="10000"/>
                  </a:schemeClr>
                </a:solidFill>
                <a:cs typeface="Akhbar MT" pitchFamily="2" charset="-78"/>
              </a:rPr>
              <a:t>التعاون مع معلمة الفنون وبعض الطالبات الموهوبات في مجال الفنون والحرف لإنتاج الهيكل الخارجي للمشاريع الالكترونية</a:t>
            </a:r>
            <a:r>
              <a:rPr lang="ar-SA" sz="2400" b="1" dirty="0" smtClean="0">
                <a:solidFill>
                  <a:schemeClr val="bg2">
                    <a:lumMod val="10000"/>
                  </a:schemeClr>
                </a:solidFill>
                <a:cs typeface="Akhbar MT" pitchFamily="2" charset="-78"/>
              </a:rPr>
              <a:t>.</a:t>
            </a:r>
          </a:p>
          <a:p>
            <a:pPr marL="342900" indent="-342900" algn="justLow" rtl="1">
              <a:lnSpc>
                <a:spcPct val="150000"/>
              </a:lnSpc>
              <a:buFont typeface="Wingdings" panose="05000000000000000000" pitchFamily="2" charset="2"/>
              <a:buChar char="ü"/>
            </a:pPr>
            <a:r>
              <a:rPr lang="ar-SA" sz="2400" b="1" dirty="0" smtClean="0">
                <a:solidFill>
                  <a:schemeClr val="bg2">
                    <a:lumMod val="10000"/>
                  </a:schemeClr>
                </a:solidFill>
                <a:cs typeface="Akhbar MT" pitchFamily="2" charset="-78"/>
              </a:rPr>
              <a:t>استلام </a:t>
            </a:r>
            <a:r>
              <a:rPr lang="ar-SA" sz="2400" b="1" dirty="0" smtClean="0">
                <a:solidFill>
                  <a:srgbClr val="FF0000"/>
                </a:solidFill>
                <a:cs typeface="Akhbar MT" pitchFamily="2" charset="-78"/>
              </a:rPr>
              <a:t>تقارير دورية </a:t>
            </a:r>
            <a:r>
              <a:rPr lang="ar-SA" sz="2400" b="1" dirty="0" smtClean="0">
                <a:solidFill>
                  <a:schemeClr val="bg2">
                    <a:lumMod val="10000"/>
                  </a:schemeClr>
                </a:solidFill>
                <a:cs typeface="Akhbar MT" pitchFamily="2" charset="-78"/>
              </a:rPr>
              <a:t>من الطالبات حول الدورات التي تعقد في القطان.</a:t>
            </a:r>
          </a:p>
          <a:p>
            <a:pPr marL="342900" indent="-342900" algn="justLow" rtl="1">
              <a:lnSpc>
                <a:spcPct val="150000"/>
              </a:lnSpc>
              <a:buFont typeface="Wingdings" panose="05000000000000000000" pitchFamily="2" charset="2"/>
              <a:buChar char="ü"/>
            </a:pPr>
            <a:r>
              <a:rPr lang="ar-SA" sz="2400" b="1" dirty="0" smtClean="0">
                <a:solidFill>
                  <a:schemeClr val="bg2">
                    <a:lumMod val="10000"/>
                  </a:schemeClr>
                </a:solidFill>
                <a:cs typeface="Akhbar MT" pitchFamily="2" charset="-78"/>
              </a:rPr>
              <a:t>متابعة </a:t>
            </a:r>
            <a:r>
              <a:rPr lang="ar-SA" sz="2400" b="1" dirty="0" smtClean="0">
                <a:solidFill>
                  <a:srgbClr val="FF0000"/>
                </a:solidFill>
                <a:cs typeface="Akhbar MT" pitchFamily="2" charset="-78"/>
              </a:rPr>
              <a:t>المادة التدريبية </a:t>
            </a:r>
            <a:r>
              <a:rPr lang="ar-SA" sz="2400" b="1" dirty="0" smtClean="0">
                <a:solidFill>
                  <a:schemeClr val="bg2">
                    <a:lumMod val="10000"/>
                  </a:schemeClr>
                </a:solidFill>
                <a:cs typeface="Akhbar MT" pitchFamily="2" charset="-78"/>
              </a:rPr>
              <a:t>التي تعدها طالبات دورة الالكترونات الحديثة.</a:t>
            </a:r>
            <a:endParaRPr lang="ar-SA" sz="2400" b="1" dirty="0">
              <a:solidFill>
                <a:schemeClr val="bg2">
                  <a:lumMod val="10000"/>
                </a:schemeClr>
              </a:solidFill>
              <a:cs typeface="Akhbar MT" pitchFamily="2" charset="-78"/>
            </a:endParaRPr>
          </a:p>
        </p:txBody>
      </p:sp>
      <p:sp>
        <p:nvSpPr>
          <p:cNvPr id="5" name="شريط إلى الأسفل 4"/>
          <p:cNvSpPr/>
          <p:nvPr/>
        </p:nvSpPr>
        <p:spPr>
          <a:xfrm>
            <a:off x="342900" y="304800"/>
            <a:ext cx="8458200" cy="1219200"/>
          </a:xfrm>
          <a:prstGeom prst="ribbon">
            <a:avLst>
              <a:gd name="adj1" fmla="val 14495"/>
              <a:gd name="adj2" fmla="val 56923"/>
            </a:avLst>
          </a:prstGeom>
          <a:solidFill>
            <a:schemeClr val="bg1">
              <a:lumMod val="50000"/>
            </a:schemeClr>
          </a:solidFill>
          <a:ln>
            <a:solidFill>
              <a:schemeClr val="accent6">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ar-SA" sz="20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endParaRPr>
          </a:p>
          <a:p>
            <a:pPr algn="ctr"/>
            <a:r>
              <a:rPr lang="ar-SA" sz="48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ثالثاً</a:t>
            </a:r>
            <a:r>
              <a:rPr lang="ar-SA" sz="4800" b="1" dirty="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 المنهجية وآلية العمل</a:t>
            </a:r>
          </a:p>
          <a:p>
            <a:pPr algn="ctr"/>
            <a:endParaRPr lang="hi-IN" dirty="0"/>
          </a:p>
        </p:txBody>
      </p:sp>
      <p:pic>
        <p:nvPicPr>
          <p:cNvPr id="22530" name="Picture 2" descr="C:\Users\Ashrafpc\Desktop\مبادرتي\٢٠١٧٠٢٢٦_١٠١٦٤٨.jpg"/>
          <p:cNvPicPr>
            <a:picLocks noChangeAspect="1" noChangeArrowheads="1"/>
          </p:cNvPicPr>
          <p:nvPr/>
        </p:nvPicPr>
        <p:blipFill>
          <a:blip r:embed="rId2" cstate="print"/>
          <a:srcRect/>
          <a:stretch>
            <a:fillRect/>
          </a:stretch>
        </p:blipFill>
        <p:spPr bwMode="auto">
          <a:xfrm>
            <a:off x="838200" y="3886200"/>
            <a:ext cx="27432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531" name="Picture 3" descr="C:\Users\Ashrafpc\Desktop\مبادرتي\٢٠١٧٠٢٢٧_٠٩٣٢٠٢.jpg"/>
          <p:cNvPicPr>
            <a:picLocks noChangeAspect="1" noChangeArrowheads="1"/>
          </p:cNvPicPr>
          <p:nvPr/>
        </p:nvPicPr>
        <p:blipFill>
          <a:blip r:embed="rId3" cstate="print"/>
          <a:srcRect/>
          <a:stretch>
            <a:fillRect/>
          </a:stretch>
        </p:blipFill>
        <p:spPr bwMode="auto">
          <a:xfrm>
            <a:off x="152400" y="1676400"/>
            <a:ext cx="27432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216958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45">
                                          <p:stCondLst>
                                            <p:cond delay="0"/>
                                          </p:stCondLst>
                                        </p:cTn>
                                        <p:tgtEl>
                                          <p:spTgt spid="5"/>
                                        </p:tgtEl>
                                      </p:cBhvr>
                                    </p:animEffect>
                                    <p:anim calcmode="lin" valueType="num">
                                      <p:cBhvr>
                                        <p:cTn id="8"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13" dur="7">
                                          <p:stCondLst>
                                            <p:cond delay="163"/>
                                          </p:stCondLst>
                                        </p:cTn>
                                        <p:tgtEl>
                                          <p:spTgt spid="5"/>
                                        </p:tgtEl>
                                      </p:cBhvr>
                                      <p:to x="100000" y="60000"/>
                                    </p:animScale>
                                    <p:animScale>
                                      <p:cBhvr>
                                        <p:cTn id="14" dur="42" decel="50000">
                                          <p:stCondLst>
                                            <p:cond delay="169"/>
                                          </p:stCondLst>
                                        </p:cTn>
                                        <p:tgtEl>
                                          <p:spTgt spid="5"/>
                                        </p:tgtEl>
                                      </p:cBhvr>
                                      <p:to x="100000" y="100000"/>
                                    </p:animScale>
                                    <p:animScale>
                                      <p:cBhvr>
                                        <p:cTn id="15" dur="7">
                                          <p:stCondLst>
                                            <p:cond delay="328"/>
                                          </p:stCondLst>
                                        </p:cTn>
                                        <p:tgtEl>
                                          <p:spTgt spid="5"/>
                                        </p:tgtEl>
                                      </p:cBhvr>
                                      <p:to x="100000" y="80000"/>
                                    </p:animScale>
                                    <p:animScale>
                                      <p:cBhvr>
                                        <p:cTn id="16" dur="42" decel="50000">
                                          <p:stCondLst>
                                            <p:cond delay="335"/>
                                          </p:stCondLst>
                                        </p:cTn>
                                        <p:tgtEl>
                                          <p:spTgt spid="5"/>
                                        </p:tgtEl>
                                      </p:cBhvr>
                                      <p:to x="100000" y="100000"/>
                                    </p:animScale>
                                    <p:animScale>
                                      <p:cBhvr>
                                        <p:cTn id="17" dur="7">
                                          <p:stCondLst>
                                            <p:cond delay="411"/>
                                          </p:stCondLst>
                                        </p:cTn>
                                        <p:tgtEl>
                                          <p:spTgt spid="5"/>
                                        </p:tgtEl>
                                      </p:cBhvr>
                                      <p:to x="100000" y="90000"/>
                                    </p:animScale>
                                    <p:animScale>
                                      <p:cBhvr>
                                        <p:cTn id="18" dur="42" decel="50000">
                                          <p:stCondLst>
                                            <p:cond delay="417"/>
                                          </p:stCondLst>
                                        </p:cTn>
                                        <p:tgtEl>
                                          <p:spTgt spid="5"/>
                                        </p:tgtEl>
                                      </p:cBhvr>
                                      <p:to x="100000" y="100000"/>
                                    </p:animScale>
                                    <p:animScale>
                                      <p:cBhvr>
                                        <p:cTn id="19" dur="7">
                                          <p:stCondLst>
                                            <p:cond delay="452"/>
                                          </p:stCondLst>
                                        </p:cTn>
                                        <p:tgtEl>
                                          <p:spTgt spid="5"/>
                                        </p:tgtEl>
                                      </p:cBhvr>
                                      <p:to x="100000" y="95000"/>
                                    </p:animScale>
                                    <p:animScale>
                                      <p:cBhvr>
                                        <p:cTn id="20" dur="42" decel="50000">
                                          <p:stCondLst>
                                            <p:cond delay="459"/>
                                          </p:stCondLst>
                                        </p:cTn>
                                        <p:tgtEl>
                                          <p:spTgt spid="5"/>
                                        </p:tgtEl>
                                      </p:cBhvr>
                                      <p:to x="100000" y="100000"/>
                                    </p:animScale>
                                  </p:childTnLst>
                                </p:cTn>
                              </p:par>
                              <p:par>
                                <p:cTn id="21" presetID="20"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edge">
                                      <p:cBhvr>
                                        <p:cTn id="23" dur="500"/>
                                        <p:tgtEl>
                                          <p:spTgt spid="2"/>
                                        </p:tgtEl>
                                      </p:cBhvr>
                                    </p:animEffect>
                                  </p:childTnLst>
                                </p:cTn>
                              </p:par>
                              <p:par>
                                <p:cTn id="24" presetID="34" presetClass="entr" presetSubtype="0" fill="hold" nodeType="withEffect">
                                  <p:stCondLst>
                                    <p:cond delay="0"/>
                                  </p:stCondLst>
                                  <p:childTnLst>
                                    <p:set>
                                      <p:cBhvr>
                                        <p:cTn id="25" dur="1" fill="hold">
                                          <p:stCondLst>
                                            <p:cond delay="0"/>
                                          </p:stCondLst>
                                        </p:cTn>
                                        <p:tgtEl>
                                          <p:spTgt spid="22530"/>
                                        </p:tgtEl>
                                        <p:attrNameLst>
                                          <p:attrName>style.visibility</p:attrName>
                                        </p:attrNameLst>
                                      </p:cBhvr>
                                      <p:to>
                                        <p:strVal val="visible"/>
                                      </p:to>
                                    </p:set>
                                    <p:anim from="(-#ppt_w/2)" to="(#ppt_x)" calcmode="lin" valueType="num">
                                      <p:cBhvr>
                                        <p:cTn id="26" dur="300" fill="hold">
                                          <p:stCondLst>
                                            <p:cond delay="0"/>
                                          </p:stCondLst>
                                        </p:cTn>
                                        <p:tgtEl>
                                          <p:spTgt spid="22530"/>
                                        </p:tgtEl>
                                        <p:attrNameLst>
                                          <p:attrName>ppt_x</p:attrName>
                                        </p:attrNameLst>
                                      </p:cBhvr>
                                    </p:anim>
                                    <p:anim from="0" to="-1.0" calcmode="lin" valueType="num">
                                      <p:cBhvr>
                                        <p:cTn id="27" dur="100" decel="50000" autoRev="1" fill="hold">
                                          <p:stCondLst>
                                            <p:cond delay="300"/>
                                          </p:stCondLst>
                                        </p:cTn>
                                        <p:tgtEl>
                                          <p:spTgt spid="22530"/>
                                        </p:tgtEl>
                                        <p:attrNameLst>
                                          <p:attrName>xshear</p:attrName>
                                        </p:attrNameLst>
                                      </p:cBhvr>
                                    </p:anim>
                                    <p:animScale>
                                      <p:cBhvr>
                                        <p:cTn id="28" dur="100" decel="100000" autoRev="1" fill="hold">
                                          <p:stCondLst>
                                            <p:cond delay="300"/>
                                          </p:stCondLst>
                                        </p:cTn>
                                        <p:tgtEl>
                                          <p:spTgt spid="22530"/>
                                        </p:tgtEl>
                                      </p:cBhvr>
                                      <p:from x="100000" y="100000"/>
                                      <p:to x="80000" y="100000"/>
                                    </p:animScale>
                                    <p:anim by="(#ppt_h/3+#ppt_w*0.1)" calcmode="lin" valueType="num">
                                      <p:cBhvr additive="sum">
                                        <p:cTn id="29" dur="100" decel="100000" autoRev="1" fill="hold">
                                          <p:stCondLst>
                                            <p:cond delay="300"/>
                                          </p:stCondLst>
                                        </p:cTn>
                                        <p:tgtEl>
                                          <p:spTgt spid="22530"/>
                                        </p:tgtEl>
                                        <p:attrNameLst>
                                          <p:attrName>ppt_x</p:attrName>
                                        </p:attrNameLst>
                                      </p:cBhvr>
                                    </p:anim>
                                  </p:childTnLst>
                                </p:cTn>
                              </p:par>
                              <p:par>
                                <p:cTn id="30" presetID="34" presetClass="entr" presetSubtype="0" fill="hold" nodeType="withEffect">
                                  <p:stCondLst>
                                    <p:cond delay="0"/>
                                  </p:stCondLst>
                                  <p:childTnLst>
                                    <p:set>
                                      <p:cBhvr>
                                        <p:cTn id="31" dur="1" fill="hold">
                                          <p:stCondLst>
                                            <p:cond delay="0"/>
                                          </p:stCondLst>
                                        </p:cTn>
                                        <p:tgtEl>
                                          <p:spTgt spid="22531"/>
                                        </p:tgtEl>
                                        <p:attrNameLst>
                                          <p:attrName>style.visibility</p:attrName>
                                        </p:attrNameLst>
                                      </p:cBhvr>
                                      <p:to>
                                        <p:strVal val="visible"/>
                                      </p:to>
                                    </p:set>
                                    <p:anim from="(-#ppt_w/2)" to="(#ppt_x)" calcmode="lin" valueType="num">
                                      <p:cBhvr>
                                        <p:cTn id="32" dur="300" fill="hold">
                                          <p:stCondLst>
                                            <p:cond delay="0"/>
                                          </p:stCondLst>
                                        </p:cTn>
                                        <p:tgtEl>
                                          <p:spTgt spid="22531"/>
                                        </p:tgtEl>
                                        <p:attrNameLst>
                                          <p:attrName>ppt_x</p:attrName>
                                        </p:attrNameLst>
                                      </p:cBhvr>
                                    </p:anim>
                                    <p:anim from="0" to="-1.0" calcmode="lin" valueType="num">
                                      <p:cBhvr>
                                        <p:cTn id="33" dur="100" decel="50000" autoRev="1" fill="hold">
                                          <p:stCondLst>
                                            <p:cond delay="300"/>
                                          </p:stCondLst>
                                        </p:cTn>
                                        <p:tgtEl>
                                          <p:spTgt spid="22531"/>
                                        </p:tgtEl>
                                        <p:attrNameLst>
                                          <p:attrName>xshear</p:attrName>
                                        </p:attrNameLst>
                                      </p:cBhvr>
                                    </p:anim>
                                    <p:animScale>
                                      <p:cBhvr>
                                        <p:cTn id="34" dur="100" decel="100000" autoRev="1" fill="hold">
                                          <p:stCondLst>
                                            <p:cond delay="300"/>
                                          </p:stCondLst>
                                        </p:cTn>
                                        <p:tgtEl>
                                          <p:spTgt spid="22531"/>
                                        </p:tgtEl>
                                      </p:cBhvr>
                                      <p:from x="100000" y="100000"/>
                                      <p:to x="80000" y="100000"/>
                                    </p:animScale>
                                    <p:anim by="(#ppt_h/3+#ppt_w*0.1)" calcmode="lin" valueType="num">
                                      <p:cBhvr additive="sum">
                                        <p:cTn id="35" dur="100" decel="100000" autoRev="1" fill="hold">
                                          <p:stCondLst>
                                            <p:cond delay="300"/>
                                          </p:stCondLst>
                                        </p:cTn>
                                        <p:tgtEl>
                                          <p:spTgt spid="2253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549498" y="1683380"/>
            <a:ext cx="8289701" cy="4793620"/>
          </a:xfrm>
          <a:prstGeom prst="rect">
            <a:avLst/>
          </a:prstGeom>
        </p:spPr>
        <p:txBody>
          <a:bodyPr wrap="square">
            <a:spAutoFit/>
          </a:bodyPr>
          <a:lstStyle/>
          <a:p>
            <a:pPr algn="just" rtl="1">
              <a:lnSpc>
                <a:spcPct val="150000"/>
              </a:lnSpc>
            </a:pPr>
            <a:r>
              <a:rPr lang="ar-SA" sz="2400" b="1" dirty="0">
                <a:solidFill>
                  <a:srgbClr val="0070C0"/>
                </a:solidFill>
                <a:cs typeface="Akhbar MT" pitchFamily="2" charset="-78"/>
              </a:rPr>
              <a:t>خلال شهر ي  فبراير ومارس:</a:t>
            </a:r>
          </a:p>
          <a:p>
            <a:pPr marL="457200" lvl="0" indent="-457200" algn="r" rtl="1">
              <a:lnSpc>
                <a:spcPct val="200000"/>
              </a:lnSpc>
              <a:buFont typeface="Wingdings" panose="05000000000000000000" pitchFamily="2" charset="2"/>
              <a:buChar char="ü"/>
            </a:pPr>
            <a:r>
              <a:rPr lang="ar-SA" sz="2600" b="1" dirty="0" smtClean="0">
                <a:cs typeface="Akhbar MT" pitchFamily="2" charset="-78"/>
              </a:rPr>
              <a:t>عقد دور للطالبات في  </a:t>
            </a:r>
            <a:r>
              <a:rPr lang="ar-SA" sz="2600" b="1" dirty="0">
                <a:cs typeface="Akhbar MT" pitchFamily="2" charset="-78"/>
              </a:rPr>
              <a:t>مركز القطان </a:t>
            </a:r>
            <a:r>
              <a:rPr lang="ar-SA" sz="2600" b="1" dirty="0" smtClean="0">
                <a:cs typeface="Akhbar MT" pitchFamily="2" charset="-78"/>
              </a:rPr>
              <a:t>للطفل في برنامج </a:t>
            </a:r>
            <a:r>
              <a:rPr lang="en-US" sz="2000" b="1" dirty="0">
                <a:latin typeface="Arial Black" pitchFamily="34" charset="0"/>
                <a:cs typeface="Akhbar MT" pitchFamily="2" charset="-78"/>
              </a:rPr>
              <a:t>(</a:t>
            </a:r>
            <a:r>
              <a:rPr lang="en-US" sz="2000" b="1" dirty="0" err="1">
                <a:latin typeface="Arial Black" pitchFamily="34" charset="0"/>
                <a:cs typeface="Akhbar MT" pitchFamily="2" charset="-78"/>
              </a:rPr>
              <a:t>PowToon</a:t>
            </a:r>
            <a:r>
              <a:rPr lang="en-US" sz="2000" b="1" dirty="0">
                <a:latin typeface="Arial Black" pitchFamily="34" charset="0"/>
                <a:cs typeface="Akhbar MT" pitchFamily="2" charset="-78"/>
              </a:rPr>
              <a:t>)</a:t>
            </a:r>
            <a:r>
              <a:rPr lang="ar-SA" sz="2000" b="1" dirty="0" smtClean="0">
                <a:latin typeface="Arial Black" pitchFamily="34" charset="0"/>
                <a:cs typeface="Akhbar MT" pitchFamily="2" charset="-78"/>
              </a:rPr>
              <a:t> </a:t>
            </a:r>
            <a:r>
              <a:rPr lang="ar-SA" sz="2600" b="1" dirty="0" smtClean="0">
                <a:cs typeface="Akhbar MT" pitchFamily="2" charset="-78"/>
              </a:rPr>
              <a:t>وتوظيفه في إعداد برامج تبسط المواضيع وتعرضها بشكل شيق في كافة  المباحث.</a:t>
            </a:r>
          </a:p>
          <a:p>
            <a:pPr marL="457200" lvl="0" indent="-457200" algn="r" rtl="1">
              <a:lnSpc>
                <a:spcPct val="200000"/>
              </a:lnSpc>
              <a:buFont typeface="Wingdings" panose="05000000000000000000" pitchFamily="2" charset="2"/>
              <a:buChar char="ü"/>
            </a:pPr>
            <a:r>
              <a:rPr lang="ar-SA" sz="2600" b="1" dirty="0" smtClean="0">
                <a:cs typeface="Akhbar MT" pitchFamily="2" charset="-78"/>
              </a:rPr>
              <a:t>قيام </a:t>
            </a:r>
            <a:r>
              <a:rPr lang="ar-SA" sz="2600" b="1" dirty="0">
                <a:cs typeface="Akhbar MT" pitchFamily="2" charset="-78"/>
              </a:rPr>
              <a:t>الطالبات بتدريب </a:t>
            </a:r>
            <a:r>
              <a:rPr lang="ar-SA" sz="2600" b="1" dirty="0" smtClean="0">
                <a:cs typeface="Akhbar MT" pitchFamily="2" charset="-78"/>
              </a:rPr>
              <a:t>زميلاتهن على برنامج </a:t>
            </a:r>
            <a:r>
              <a:rPr lang="en-US" sz="2000" b="1" dirty="0">
                <a:latin typeface="Arial Black" pitchFamily="34" charset="0"/>
                <a:cs typeface="Akhbar MT" pitchFamily="2" charset="-78"/>
              </a:rPr>
              <a:t>(</a:t>
            </a:r>
            <a:r>
              <a:rPr lang="en-US" sz="2000" b="1" dirty="0" err="1">
                <a:latin typeface="Arial Black" pitchFamily="34" charset="0"/>
                <a:cs typeface="Akhbar MT" pitchFamily="2" charset="-78"/>
              </a:rPr>
              <a:t>PowToon</a:t>
            </a:r>
            <a:r>
              <a:rPr lang="en-US" sz="2000" b="1" dirty="0">
                <a:latin typeface="Arial Black" pitchFamily="34" charset="0"/>
                <a:cs typeface="Akhbar MT" pitchFamily="2" charset="-78"/>
              </a:rPr>
              <a:t>)</a:t>
            </a:r>
            <a:r>
              <a:rPr lang="ar-SA" sz="2600" b="1" dirty="0" smtClean="0">
                <a:cs typeface="Akhbar MT" pitchFamily="2" charset="-78"/>
              </a:rPr>
              <a:t>.</a:t>
            </a:r>
            <a:endParaRPr lang="en-US" sz="2600" b="1" dirty="0">
              <a:cs typeface="Akhbar MT" pitchFamily="2" charset="-78"/>
            </a:endParaRPr>
          </a:p>
          <a:p>
            <a:pPr marL="457200" lvl="0" indent="-457200" algn="r" rtl="1">
              <a:lnSpc>
                <a:spcPct val="200000"/>
              </a:lnSpc>
              <a:buFont typeface="Wingdings" panose="05000000000000000000" pitchFamily="2" charset="2"/>
              <a:buChar char="ü"/>
            </a:pPr>
            <a:r>
              <a:rPr lang="ar-SA" sz="2600" b="1" dirty="0">
                <a:cs typeface="Akhbar MT" pitchFamily="2" charset="-78"/>
              </a:rPr>
              <a:t>متابعة المشاريع والبرامج المنتجة وتقيمها من قبل معلمات </a:t>
            </a:r>
            <a:r>
              <a:rPr lang="ar-SA" sz="2600" b="1" dirty="0" smtClean="0">
                <a:cs typeface="Akhbar MT" pitchFamily="2" charset="-78"/>
              </a:rPr>
              <a:t>المبحث من خلال </a:t>
            </a:r>
            <a:r>
              <a:rPr lang="ar-SA" sz="2600" b="1" dirty="0" smtClean="0">
                <a:solidFill>
                  <a:srgbClr val="FF0000"/>
                </a:solidFill>
                <a:cs typeface="Akhbar MT" pitchFamily="2" charset="-78"/>
              </a:rPr>
              <a:t>بطاقة ملاحظة وجدول متابعة </a:t>
            </a:r>
            <a:r>
              <a:rPr lang="ar-SA" sz="2600" b="1" dirty="0" smtClean="0">
                <a:cs typeface="Akhbar MT" pitchFamily="2" charset="-78"/>
              </a:rPr>
              <a:t>معدان لذلك.</a:t>
            </a:r>
          </a:p>
        </p:txBody>
      </p:sp>
      <p:sp>
        <p:nvSpPr>
          <p:cNvPr id="4" name="شريط إلى الأسفل 3"/>
          <p:cNvSpPr/>
          <p:nvPr/>
        </p:nvSpPr>
        <p:spPr>
          <a:xfrm>
            <a:off x="342900" y="304800"/>
            <a:ext cx="8458200" cy="1219200"/>
          </a:xfrm>
          <a:prstGeom prst="ribbon">
            <a:avLst>
              <a:gd name="adj1" fmla="val 14495"/>
              <a:gd name="adj2" fmla="val 56923"/>
            </a:avLst>
          </a:prstGeom>
          <a:solidFill>
            <a:schemeClr val="bg1">
              <a:lumMod val="50000"/>
            </a:schemeClr>
          </a:solidFill>
          <a:ln>
            <a:solidFill>
              <a:schemeClr val="accent6">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ar-SA" sz="20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endParaRPr>
          </a:p>
          <a:p>
            <a:pPr algn="ctr"/>
            <a:r>
              <a:rPr lang="ar-SA" sz="48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ثالثاً</a:t>
            </a:r>
            <a:r>
              <a:rPr lang="ar-SA" sz="4800" b="1" dirty="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 المنهجية وآلية العمل</a:t>
            </a:r>
          </a:p>
          <a:p>
            <a:pPr algn="ctr"/>
            <a:endParaRPr lang="hi-IN" dirty="0"/>
          </a:p>
        </p:txBody>
      </p:sp>
    </p:spTree>
    <p:extLst>
      <p:ext uri="{BB962C8B-B14F-4D97-AF65-F5344CB8AC3E}">
        <p14:creationId xmlns="" xmlns:p14="http://schemas.microsoft.com/office/powerpoint/2010/main" val="4870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45">
                                          <p:stCondLst>
                                            <p:cond delay="0"/>
                                          </p:stCondLst>
                                        </p:cTn>
                                        <p:tgtEl>
                                          <p:spTgt spid="4"/>
                                        </p:tgtEl>
                                      </p:cBhvr>
                                    </p:animEffect>
                                    <p:anim calcmode="lin" valueType="num">
                                      <p:cBhvr>
                                        <p:cTn id="8"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13" dur="7">
                                          <p:stCondLst>
                                            <p:cond delay="163"/>
                                          </p:stCondLst>
                                        </p:cTn>
                                        <p:tgtEl>
                                          <p:spTgt spid="4"/>
                                        </p:tgtEl>
                                      </p:cBhvr>
                                      <p:to x="100000" y="60000"/>
                                    </p:animScale>
                                    <p:animScale>
                                      <p:cBhvr>
                                        <p:cTn id="14" dur="42" decel="50000">
                                          <p:stCondLst>
                                            <p:cond delay="169"/>
                                          </p:stCondLst>
                                        </p:cTn>
                                        <p:tgtEl>
                                          <p:spTgt spid="4"/>
                                        </p:tgtEl>
                                      </p:cBhvr>
                                      <p:to x="100000" y="100000"/>
                                    </p:animScale>
                                    <p:animScale>
                                      <p:cBhvr>
                                        <p:cTn id="15" dur="7">
                                          <p:stCondLst>
                                            <p:cond delay="328"/>
                                          </p:stCondLst>
                                        </p:cTn>
                                        <p:tgtEl>
                                          <p:spTgt spid="4"/>
                                        </p:tgtEl>
                                      </p:cBhvr>
                                      <p:to x="100000" y="80000"/>
                                    </p:animScale>
                                    <p:animScale>
                                      <p:cBhvr>
                                        <p:cTn id="16" dur="42" decel="50000">
                                          <p:stCondLst>
                                            <p:cond delay="335"/>
                                          </p:stCondLst>
                                        </p:cTn>
                                        <p:tgtEl>
                                          <p:spTgt spid="4"/>
                                        </p:tgtEl>
                                      </p:cBhvr>
                                      <p:to x="100000" y="100000"/>
                                    </p:animScale>
                                    <p:animScale>
                                      <p:cBhvr>
                                        <p:cTn id="17" dur="7">
                                          <p:stCondLst>
                                            <p:cond delay="411"/>
                                          </p:stCondLst>
                                        </p:cTn>
                                        <p:tgtEl>
                                          <p:spTgt spid="4"/>
                                        </p:tgtEl>
                                      </p:cBhvr>
                                      <p:to x="100000" y="90000"/>
                                    </p:animScale>
                                    <p:animScale>
                                      <p:cBhvr>
                                        <p:cTn id="18" dur="42" decel="50000">
                                          <p:stCondLst>
                                            <p:cond delay="417"/>
                                          </p:stCondLst>
                                        </p:cTn>
                                        <p:tgtEl>
                                          <p:spTgt spid="4"/>
                                        </p:tgtEl>
                                      </p:cBhvr>
                                      <p:to x="100000" y="100000"/>
                                    </p:animScale>
                                    <p:animScale>
                                      <p:cBhvr>
                                        <p:cTn id="19" dur="7">
                                          <p:stCondLst>
                                            <p:cond delay="452"/>
                                          </p:stCondLst>
                                        </p:cTn>
                                        <p:tgtEl>
                                          <p:spTgt spid="4"/>
                                        </p:tgtEl>
                                      </p:cBhvr>
                                      <p:to x="100000" y="95000"/>
                                    </p:animScale>
                                    <p:animScale>
                                      <p:cBhvr>
                                        <p:cTn id="20" dur="42" decel="50000">
                                          <p:stCondLst>
                                            <p:cond delay="459"/>
                                          </p:stCondLst>
                                        </p:cTn>
                                        <p:tgtEl>
                                          <p:spTgt spid="4"/>
                                        </p:tgtEl>
                                      </p:cBhvr>
                                      <p:to x="100000" y="100000"/>
                                    </p:animScale>
                                  </p:childTnLst>
                                </p:cTn>
                              </p:par>
                              <p:par>
                                <p:cTn id="21" presetID="7"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ppt_x"/>
                                          </p:val>
                                        </p:tav>
                                        <p:tav tm="100000">
                                          <p:val>
                                            <p:strVal val="#ppt_x"/>
                                          </p:val>
                                        </p:tav>
                                      </p:tavLst>
                                    </p:anim>
                                    <p:anim calcmode="lin" valueType="num">
                                      <p:cBhvr additive="base">
                                        <p:cTn id="2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549498" y="1776331"/>
            <a:ext cx="8289701" cy="4243469"/>
          </a:xfrm>
          <a:prstGeom prst="rect">
            <a:avLst/>
          </a:prstGeom>
        </p:spPr>
        <p:txBody>
          <a:bodyPr wrap="square">
            <a:spAutoFit/>
          </a:bodyPr>
          <a:lstStyle/>
          <a:p>
            <a:pPr marL="457200" lvl="0" indent="-457200" algn="r" rtl="1">
              <a:lnSpc>
                <a:spcPct val="150000"/>
              </a:lnSpc>
              <a:buFont typeface="Wingdings" panose="05000000000000000000" pitchFamily="2" charset="2"/>
              <a:buChar char="ü"/>
            </a:pPr>
            <a:r>
              <a:rPr lang="ar-SA" sz="2600" b="1" dirty="0" smtClean="0">
                <a:cs typeface="Akhbar MT" pitchFamily="2" charset="-78"/>
              </a:rPr>
              <a:t>استلام </a:t>
            </a:r>
            <a:r>
              <a:rPr lang="ar-SA" sz="2600" b="1" dirty="0" smtClean="0">
                <a:solidFill>
                  <a:srgbClr val="FF0000"/>
                </a:solidFill>
                <a:cs typeface="Akhbar MT" pitchFamily="2" charset="-78"/>
              </a:rPr>
              <a:t>تقارير عن المشاريع المنتجة </a:t>
            </a:r>
            <a:r>
              <a:rPr lang="ar-SA" sz="2600" b="1" dirty="0" smtClean="0">
                <a:cs typeface="Akhbar MT" pitchFamily="2" charset="-78"/>
              </a:rPr>
              <a:t>من قبل طالبات النادي الالكتروني من إعداد الطالبات.</a:t>
            </a:r>
          </a:p>
          <a:p>
            <a:pPr marL="457200" lvl="0" indent="-457200" algn="r" rtl="1">
              <a:lnSpc>
                <a:spcPct val="150000"/>
              </a:lnSpc>
              <a:buFont typeface="Wingdings" panose="05000000000000000000" pitchFamily="2" charset="2"/>
              <a:buChar char="ü"/>
            </a:pPr>
            <a:r>
              <a:rPr lang="ar-SA" sz="2600" b="1" dirty="0" smtClean="0">
                <a:cs typeface="Akhbar MT" pitchFamily="2" charset="-78"/>
              </a:rPr>
              <a:t>تجميع الصور والفيديوهات الخاصة بفعاليات النادي وتجهيزها للعرض في </a:t>
            </a:r>
            <a:r>
              <a:rPr lang="ar-SA" sz="2600" b="1" dirty="0" err="1" smtClean="0">
                <a:cs typeface="Akhbar MT" pitchFamily="2" charset="-78"/>
              </a:rPr>
              <a:t>المعض</a:t>
            </a:r>
            <a:r>
              <a:rPr lang="ar-SA" sz="2600" b="1" dirty="0" smtClean="0">
                <a:cs typeface="Akhbar MT" pitchFamily="2" charset="-78"/>
              </a:rPr>
              <a:t> الذي سيقام داخل المدرسة.</a:t>
            </a:r>
            <a:endParaRPr lang="en-US" sz="2600" b="1" dirty="0">
              <a:cs typeface="Akhbar MT" pitchFamily="2" charset="-78"/>
            </a:endParaRPr>
          </a:p>
          <a:p>
            <a:pPr marL="457200" indent="-457200" algn="r" rtl="1">
              <a:lnSpc>
                <a:spcPct val="150000"/>
              </a:lnSpc>
              <a:buFont typeface="Wingdings" panose="05000000000000000000" pitchFamily="2" charset="2"/>
              <a:buChar char="ü"/>
            </a:pPr>
            <a:r>
              <a:rPr lang="ar-SA" sz="2600" b="1" dirty="0" smtClean="0">
                <a:cs typeface="Akhbar MT" pitchFamily="2" charset="-78"/>
              </a:rPr>
              <a:t>تدريب </a:t>
            </a:r>
            <a:r>
              <a:rPr lang="ar-SA" sz="2600" b="1" dirty="0">
                <a:cs typeface="Akhbar MT" pitchFamily="2" charset="-78"/>
              </a:rPr>
              <a:t>الطالبات لعرض ثمرة مجهودهن </a:t>
            </a:r>
            <a:r>
              <a:rPr lang="ar-SA" sz="2600" b="1" dirty="0" smtClean="0">
                <a:cs typeface="Akhbar MT" pitchFamily="2" charset="-78"/>
              </a:rPr>
              <a:t>من</a:t>
            </a:r>
            <a:r>
              <a:rPr lang="ar-SA" sz="2600" b="1" dirty="0" smtClean="0">
                <a:solidFill>
                  <a:srgbClr val="FF0000"/>
                </a:solidFill>
                <a:cs typeface="Akhbar MT" pitchFamily="2" charset="-78"/>
              </a:rPr>
              <a:t> برامج ومشاريع الكترونية </a:t>
            </a:r>
            <a:r>
              <a:rPr lang="ar-SA" sz="2600" b="1" dirty="0" smtClean="0">
                <a:cs typeface="Akhbar MT" pitchFamily="2" charset="-78"/>
              </a:rPr>
              <a:t>خلال </a:t>
            </a:r>
            <a:r>
              <a:rPr lang="ar-SA" sz="2600" b="1" dirty="0">
                <a:cs typeface="Akhbar MT" pitchFamily="2" charset="-78"/>
              </a:rPr>
              <a:t>المعرض الداخلي الذي سيقام في المدرسة</a:t>
            </a:r>
            <a:r>
              <a:rPr lang="ar-SA" sz="2600" b="1" dirty="0" smtClean="0">
                <a:cs typeface="Akhbar MT" pitchFamily="2" charset="-78"/>
              </a:rPr>
              <a:t>.</a:t>
            </a:r>
          </a:p>
          <a:p>
            <a:pPr marL="457200" lvl="0" indent="-457200" algn="r" rtl="1">
              <a:lnSpc>
                <a:spcPct val="150000"/>
              </a:lnSpc>
              <a:buFont typeface="Wingdings" panose="05000000000000000000" pitchFamily="2" charset="2"/>
              <a:buChar char="ü"/>
            </a:pPr>
            <a:r>
              <a:rPr lang="ar-SA" sz="2600" b="1" dirty="0">
                <a:cs typeface="Akhbar MT" pitchFamily="2" charset="-78"/>
              </a:rPr>
              <a:t>الاتفاق مع مركز القطان للطفل لعقد دورات في الروبوت وبرمجة </a:t>
            </a:r>
            <a:r>
              <a:rPr lang="ar-SA" sz="2600" b="1" dirty="0" err="1">
                <a:cs typeface="Akhbar MT" pitchFamily="2" charset="-78"/>
              </a:rPr>
              <a:t>الأردينو</a:t>
            </a:r>
            <a:r>
              <a:rPr lang="ar-SA" sz="2600" b="1" dirty="0">
                <a:cs typeface="Akhbar MT" pitchFamily="2" charset="-78"/>
              </a:rPr>
              <a:t>  وانتاج تطبيقات الموبايل باستخدام برنامج </a:t>
            </a:r>
            <a:r>
              <a:rPr lang="en-US" sz="2600" b="1" dirty="0" smtClean="0">
                <a:cs typeface="Akhbar MT" pitchFamily="2" charset="-78"/>
              </a:rPr>
              <a:t>(</a:t>
            </a:r>
            <a:r>
              <a:rPr lang="en-US" sz="2000" b="1" dirty="0" smtClean="0">
                <a:latin typeface="Arial Black" pitchFamily="34" charset="0"/>
                <a:cs typeface="Akhbar MT" pitchFamily="2" charset="-78"/>
              </a:rPr>
              <a:t>MIT </a:t>
            </a:r>
            <a:r>
              <a:rPr lang="en-US" sz="2000" b="1" dirty="0">
                <a:latin typeface="Arial Black" pitchFamily="34" charset="0"/>
                <a:cs typeface="Akhbar MT" pitchFamily="2" charset="-78"/>
              </a:rPr>
              <a:t>App </a:t>
            </a:r>
            <a:r>
              <a:rPr lang="en-US" sz="2000" b="1" dirty="0" smtClean="0">
                <a:latin typeface="Arial Black" pitchFamily="34" charset="0"/>
                <a:cs typeface="Akhbar MT" pitchFamily="2" charset="-78"/>
              </a:rPr>
              <a:t>Inventor)</a:t>
            </a:r>
            <a:r>
              <a:rPr lang="ar-SA" sz="2600" b="1" dirty="0" smtClean="0">
                <a:cs typeface="Akhbar MT" pitchFamily="2" charset="-78"/>
              </a:rPr>
              <a:t>.</a:t>
            </a:r>
            <a:endParaRPr lang="en-US" sz="2600" b="1" dirty="0">
              <a:cs typeface="Akhbar MT" pitchFamily="2" charset="-78"/>
            </a:endParaRPr>
          </a:p>
        </p:txBody>
      </p:sp>
      <p:sp>
        <p:nvSpPr>
          <p:cNvPr id="4" name="شريط إلى الأسفل 3"/>
          <p:cNvSpPr/>
          <p:nvPr/>
        </p:nvSpPr>
        <p:spPr>
          <a:xfrm>
            <a:off x="342900" y="304800"/>
            <a:ext cx="8458200" cy="1219200"/>
          </a:xfrm>
          <a:prstGeom prst="ribbon">
            <a:avLst>
              <a:gd name="adj1" fmla="val 14495"/>
              <a:gd name="adj2" fmla="val 56923"/>
            </a:avLst>
          </a:prstGeom>
          <a:solidFill>
            <a:schemeClr val="bg1">
              <a:lumMod val="50000"/>
            </a:schemeClr>
          </a:solidFill>
          <a:ln>
            <a:solidFill>
              <a:schemeClr val="accent6">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ar-SA" sz="20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endParaRPr>
          </a:p>
          <a:p>
            <a:pPr algn="ctr">
              <a:lnSpc>
                <a:spcPct val="150000"/>
              </a:lnSpc>
            </a:pPr>
            <a:r>
              <a:rPr lang="ar-SA" sz="48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ثالثاً</a:t>
            </a:r>
            <a:r>
              <a:rPr lang="ar-SA" sz="4800" b="1" dirty="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 المنهجية وآلية العمل</a:t>
            </a:r>
          </a:p>
          <a:p>
            <a:pPr algn="ctr"/>
            <a:endParaRPr lang="hi-IN" dirty="0"/>
          </a:p>
        </p:txBody>
      </p:sp>
    </p:spTree>
    <p:extLst>
      <p:ext uri="{BB962C8B-B14F-4D97-AF65-F5344CB8AC3E}">
        <p14:creationId xmlns="" xmlns:p14="http://schemas.microsoft.com/office/powerpoint/2010/main" val="4870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45">
                                          <p:stCondLst>
                                            <p:cond delay="0"/>
                                          </p:stCondLst>
                                        </p:cTn>
                                        <p:tgtEl>
                                          <p:spTgt spid="4"/>
                                        </p:tgtEl>
                                      </p:cBhvr>
                                    </p:animEffect>
                                    <p:anim calcmode="lin" valueType="num">
                                      <p:cBhvr>
                                        <p:cTn id="8"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13" dur="7">
                                          <p:stCondLst>
                                            <p:cond delay="163"/>
                                          </p:stCondLst>
                                        </p:cTn>
                                        <p:tgtEl>
                                          <p:spTgt spid="4"/>
                                        </p:tgtEl>
                                      </p:cBhvr>
                                      <p:to x="100000" y="60000"/>
                                    </p:animScale>
                                    <p:animScale>
                                      <p:cBhvr>
                                        <p:cTn id="14" dur="42" decel="50000">
                                          <p:stCondLst>
                                            <p:cond delay="169"/>
                                          </p:stCondLst>
                                        </p:cTn>
                                        <p:tgtEl>
                                          <p:spTgt spid="4"/>
                                        </p:tgtEl>
                                      </p:cBhvr>
                                      <p:to x="100000" y="100000"/>
                                    </p:animScale>
                                    <p:animScale>
                                      <p:cBhvr>
                                        <p:cTn id="15" dur="7">
                                          <p:stCondLst>
                                            <p:cond delay="328"/>
                                          </p:stCondLst>
                                        </p:cTn>
                                        <p:tgtEl>
                                          <p:spTgt spid="4"/>
                                        </p:tgtEl>
                                      </p:cBhvr>
                                      <p:to x="100000" y="80000"/>
                                    </p:animScale>
                                    <p:animScale>
                                      <p:cBhvr>
                                        <p:cTn id="16" dur="42" decel="50000">
                                          <p:stCondLst>
                                            <p:cond delay="335"/>
                                          </p:stCondLst>
                                        </p:cTn>
                                        <p:tgtEl>
                                          <p:spTgt spid="4"/>
                                        </p:tgtEl>
                                      </p:cBhvr>
                                      <p:to x="100000" y="100000"/>
                                    </p:animScale>
                                    <p:animScale>
                                      <p:cBhvr>
                                        <p:cTn id="17" dur="7">
                                          <p:stCondLst>
                                            <p:cond delay="411"/>
                                          </p:stCondLst>
                                        </p:cTn>
                                        <p:tgtEl>
                                          <p:spTgt spid="4"/>
                                        </p:tgtEl>
                                      </p:cBhvr>
                                      <p:to x="100000" y="90000"/>
                                    </p:animScale>
                                    <p:animScale>
                                      <p:cBhvr>
                                        <p:cTn id="18" dur="42" decel="50000">
                                          <p:stCondLst>
                                            <p:cond delay="417"/>
                                          </p:stCondLst>
                                        </p:cTn>
                                        <p:tgtEl>
                                          <p:spTgt spid="4"/>
                                        </p:tgtEl>
                                      </p:cBhvr>
                                      <p:to x="100000" y="100000"/>
                                    </p:animScale>
                                    <p:animScale>
                                      <p:cBhvr>
                                        <p:cTn id="19" dur="7">
                                          <p:stCondLst>
                                            <p:cond delay="452"/>
                                          </p:stCondLst>
                                        </p:cTn>
                                        <p:tgtEl>
                                          <p:spTgt spid="4"/>
                                        </p:tgtEl>
                                      </p:cBhvr>
                                      <p:to x="100000" y="95000"/>
                                    </p:animScale>
                                    <p:animScale>
                                      <p:cBhvr>
                                        <p:cTn id="20" dur="42" decel="50000">
                                          <p:stCondLst>
                                            <p:cond delay="459"/>
                                          </p:stCondLst>
                                        </p:cTn>
                                        <p:tgtEl>
                                          <p:spTgt spid="4"/>
                                        </p:tgtEl>
                                      </p:cBhvr>
                                      <p:to x="100000" y="100000"/>
                                    </p:animScale>
                                  </p:childTnLst>
                                </p:cTn>
                              </p:par>
                              <p:par>
                                <p:cTn id="21" presetID="7"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457200" y="1551087"/>
            <a:ext cx="8686800" cy="5078313"/>
          </a:xfrm>
          <a:prstGeom prst="rect">
            <a:avLst/>
          </a:prstGeom>
        </p:spPr>
        <p:txBody>
          <a:bodyPr wrap="square">
            <a:spAutoFit/>
          </a:bodyPr>
          <a:lstStyle/>
          <a:p>
            <a:pPr marL="342900" indent="-342900" algn="just" rtl="1">
              <a:lnSpc>
                <a:spcPct val="150000"/>
              </a:lnSpc>
            </a:pPr>
            <a:r>
              <a:rPr lang="ar-SA" sz="2400" b="1" u="sng" dirty="0" smtClean="0">
                <a:solidFill>
                  <a:srgbClr val="FF0000"/>
                </a:solidFill>
                <a:cs typeface="Akhbar MT" pitchFamily="2" charset="-78"/>
                <a:sym typeface="Wingdings"/>
              </a:rPr>
              <a:t>الموارد المتوافرة  لضمان تحقيق الأهداف</a:t>
            </a:r>
            <a:r>
              <a:rPr lang="ar-SA" sz="2400" b="1" u="sng" dirty="0" smtClean="0">
                <a:solidFill>
                  <a:srgbClr val="FF0000"/>
                </a:solidFill>
                <a:cs typeface="Akhbar MT" pitchFamily="2" charset="-78"/>
              </a:rPr>
              <a:t>:</a:t>
            </a:r>
          </a:p>
          <a:p>
            <a:pPr marL="342900" indent="-342900" algn="just" rtl="1">
              <a:lnSpc>
                <a:spcPct val="150000"/>
              </a:lnSpc>
            </a:pPr>
            <a:r>
              <a:rPr lang="ar-SA" sz="2400" b="1" dirty="0" smtClean="0">
                <a:solidFill>
                  <a:schemeClr val="bg2">
                    <a:lumMod val="50000"/>
                  </a:schemeClr>
                </a:solidFill>
                <a:cs typeface="Akhbar MT" pitchFamily="2" charset="-78"/>
              </a:rPr>
              <a:t> لضمان نجاح المبادرة كان لا بد من الاستعانة بالموارد الآتية:</a:t>
            </a:r>
          </a:p>
          <a:p>
            <a:pPr marL="342900" indent="-342900" algn="just" rtl="1">
              <a:lnSpc>
                <a:spcPct val="150000"/>
              </a:lnSpc>
              <a:buFont typeface="Wingdings" panose="05000000000000000000" pitchFamily="2" charset="2"/>
              <a:buChar char="q"/>
            </a:pPr>
            <a:r>
              <a:rPr lang="ar-SA" sz="2400" b="1" dirty="0" smtClean="0">
                <a:solidFill>
                  <a:schemeClr val="accent3"/>
                </a:solidFill>
                <a:cs typeface="Akhbar MT" pitchFamily="2" charset="-78"/>
              </a:rPr>
              <a:t>موارد بشرية</a:t>
            </a:r>
          </a:p>
          <a:p>
            <a:pPr marL="798513" indent="-166688" algn="just" rtl="1">
              <a:lnSpc>
                <a:spcPct val="150000"/>
              </a:lnSpc>
              <a:buFont typeface="Wingdings" panose="05000000000000000000" pitchFamily="2" charset="2"/>
              <a:buChar char="ü"/>
            </a:pPr>
            <a:r>
              <a:rPr lang="ar-SA" sz="2400" b="1" dirty="0" smtClean="0">
                <a:solidFill>
                  <a:schemeClr val="accent2">
                    <a:lumMod val="75000"/>
                  </a:schemeClr>
                </a:solidFill>
                <a:cs typeface="Akhbar MT" pitchFamily="2" charset="-78"/>
              </a:rPr>
              <a:t>معلمات </a:t>
            </a:r>
            <a:r>
              <a:rPr lang="ar-SA" sz="2400" b="1" dirty="0">
                <a:solidFill>
                  <a:schemeClr val="accent2">
                    <a:lumMod val="75000"/>
                  </a:schemeClr>
                </a:solidFill>
                <a:cs typeface="Akhbar MT" pitchFamily="2" charset="-78"/>
              </a:rPr>
              <a:t>مبحث التكنولوجيا ( أصحاب المبادرة):</a:t>
            </a:r>
            <a:r>
              <a:rPr lang="ar-SA" sz="2400" b="1" dirty="0">
                <a:cs typeface="Akhbar MT" pitchFamily="2" charset="-78"/>
              </a:rPr>
              <a:t>الإعداد للمبادرة و إدارة </a:t>
            </a:r>
            <a:r>
              <a:rPr lang="ar-SA" sz="2400" b="1" dirty="0" smtClean="0">
                <a:cs typeface="Akhbar MT" pitchFamily="2" charset="-78"/>
              </a:rPr>
              <a:t>المبادرة </a:t>
            </a:r>
            <a:r>
              <a:rPr lang="ar-SA" sz="2400" b="1" dirty="0">
                <a:cs typeface="Akhbar MT" pitchFamily="2" charset="-78"/>
              </a:rPr>
              <a:t>والإشراف على الطالبات ومتابعتهن  وتقديم الدعم لهن</a:t>
            </a:r>
            <a:r>
              <a:rPr lang="ar-SA" sz="2400" b="1" dirty="0" smtClean="0">
                <a:cs typeface="Akhbar MT" pitchFamily="2" charset="-78"/>
              </a:rPr>
              <a:t>.</a:t>
            </a:r>
          </a:p>
          <a:p>
            <a:pPr marL="798513" indent="-166688" algn="just" rtl="1">
              <a:lnSpc>
                <a:spcPct val="150000"/>
              </a:lnSpc>
              <a:buFont typeface="Wingdings" panose="05000000000000000000" pitchFamily="2" charset="2"/>
              <a:buChar char="ü"/>
            </a:pPr>
            <a:r>
              <a:rPr lang="ar-SA" sz="2400" b="1" dirty="0">
                <a:solidFill>
                  <a:schemeClr val="accent2">
                    <a:lumMod val="75000"/>
                  </a:schemeClr>
                </a:solidFill>
                <a:cs typeface="Akhbar MT" pitchFamily="2" charset="-78"/>
              </a:rPr>
              <a:t> الطالبات الموهوبات والمبدعات</a:t>
            </a:r>
            <a:r>
              <a:rPr lang="ar-SA" sz="2400" b="1" dirty="0" smtClean="0">
                <a:solidFill>
                  <a:schemeClr val="accent2">
                    <a:lumMod val="75000"/>
                  </a:schemeClr>
                </a:solidFill>
                <a:cs typeface="Akhbar MT" pitchFamily="2" charset="-78"/>
              </a:rPr>
              <a:t>.</a:t>
            </a:r>
          </a:p>
          <a:p>
            <a:pPr marL="798513" indent="-166688" algn="just" rtl="1">
              <a:lnSpc>
                <a:spcPct val="150000"/>
              </a:lnSpc>
              <a:buFont typeface="Wingdings" panose="05000000000000000000" pitchFamily="2" charset="2"/>
              <a:buChar char="ü"/>
            </a:pPr>
            <a:r>
              <a:rPr lang="ar-SA" sz="2400" b="1" dirty="0">
                <a:solidFill>
                  <a:schemeClr val="accent2">
                    <a:lumMod val="75000"/>
                  </a:schemeClr>
                </a:solidFill>
                <a:cs typeface="Akhbar MT" pitchFamily="2" charset="-78"/>
              </a:rPr>
              <a:t>إدارة مركز القطان للطفل والعاملين فيه.</a:t>
            </a:r>
          </a:p>
          <a:p>
            <a:pPr marL="798513" indent="-166688" algn="just" rtl="1">
              <a:lnSpc>
                <a:spcPct val="150000"/>
              </a:lnSpc>
              <a:buFont typeface="Wingdings" panose="05000000000000000000" pitchFamily="2" charset="2"/>
              <a:buChar char="ü"/>
            </a:pPr>
            <a:r>
              <a:rPr lang="ar-SA" sz="2400" b="1" dirty="0" smtClean="0">
                <a:solidFill>
                  <a:schemeClr val="accent2">
                    <a:lumMod val="75000"/>
                  </a:schemeClr>
                </a:solidFill>
                <a:cs typeface="Akhbar MT" pitchFamily="2" charset="-78"/>
              </a:rPr>
              <a:t>الإدارة </a:t>
            </a:r>
            <a:r>
              <a:rPr lang="ar-SA" sz="2400" b="1" dirty="0">
                <a:solidFill>
                  <a:schemeClr val="accent2">
                    <a:lumMod val="75000"/>
                  </a:schemeClr>
                </a:solidFill>
                <a:cs typeface="Akhbar MT" pitchFamily="2" charset="-78"/>
              </a:rPr>
              <a:t>المدرسية: </a:t>
            </a:r>
            <a:r>
              <a:rPr lang="ar-SA" sz="2400" b="1" dirty="0">
                <a:cs typeface="Akhbar MT" pitchFamily="2" charset="-78"/>
              </a:rPr>
              <a:t>وهنا نتقدم بالشكر الجزيل لمديرة المدرسة </a:t>
            </a:r>
            <a:r>
              <a:rPr lang="ar-SA" sz="2400" b="1" u="sng" dirty="0">
                <a:solidFill>
                  <a:schemeClr val="accent1">
                    <a:lumMod val="50000"/>
                  </a:schemeClr>
                </a:solidFill>
                <a:cs typeface="Akhbar MT" pitchFamily="2" charset="-78"/>
              </a:rPr>
              <a:t>أ. نسرين محمد النخال</a:t>
            </a:r>
            <a:r>
              <a:rPr lang="ar-SA" sz="2400" b="1" dirty="0">
                <a:cs typeface="Akhbar MT" pitchFamily="2" charset="-78"/>
              </a:rPr>
              <a:t>  لما قدمته من جهد ودعم نفسي وتربوي ومادي وتذليل لكل الصعاب</a:t>
            </a:r>
            <a:r>
              <a:rPr lang="ar-SA" sz="2400" b="1" dirty="0" smtClean="0">
                <a:cs typeface="Akhbar MT" pitchFamily="2" charset="-78"/>
              </a:rPr>
              <a:t>.</a:t>
            </a:r>
            <a:endParaRPr lang="ar-SA" sz="2400" b="1" dirty="0">
              <a:cs typeface="Akhbar MT" pitchFamily="2" charset="-78"/>
            </a:endParaRPr>
          </a:p>
        </p:txBody>
      </p:sp>
      <p:sp>
        <p:nvSpPr>
          <p:cNvPr id="9" name="شريط إلى الأسفل 8"/>
          <p:cNvSpPr/>
          <p:nvPr/>
        </p:nvSpPr>
        <p:spPr>
          <a:xfrm>
            <a:off x="342900" y="304800"/>
            <a:ext cx="8458200" cy="1219200"/>
          </a:xfrm>
          <a:prstGeom prst="ribbon">
            <a:avLst>
              <a:gd name="adj1" fmla="val 14495"/>
              <a:gd name="adj2" fmla="val 56923"/>
            </a:avLst>
          </a:prstGeom>
          <a:solidFill>
            <a:schemeClr val="bg1">
              <a:lumMod val="50000"/>
            </a:schemeClr>
          </a:solidFill>
          <a:ln>
            <a:solidFill>
              <a:schemeClr val="accent6">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ar-SA" sz="20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endParaRPr>
          </a:p>
          <a:p>
            <a:pPr algn="ctr"/>
            <a:r>
              <a:rPr lang="ar-SA" sz="48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ثالثاً</a:t>
            </a:r>
            <a:r>
              <a:rPr lang="ar-SA" sz="4800" b="1" dirty="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 المنهجية وآلية العمل</a:t>
            </a:r>
          </a:p>
          <a:p>
            <a:pPr algn="ctr"/>
            <a:endParaRPr lang="hi-IN" dirty="0"/>
          </a:p>
        </p:txBody>
      </p:sp>
      <p:sp>
        <p:nvSpPr>
          <p:cNvPr id="2" name="زر إجراء: الأمام أو التالي 1">
            <a:hlinkClick r:id="" action="ppaction://hlinkshowjump?jump=nextslide" highlightClick="1"/>
          </p:cNvPr>
          <p:cNvSpPr/>
          <p:nvPr/>
        </p:nvSpPr>
        <p:spPr>
          <a:xfrm>
            <a:off x="0" y="6477000"/>
            <a:ext cx="7620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27835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45">
                                          <p:stCondLst>
                                            <p:cond delay="0"/>
                                          </p:stCondLst>
                                        </p:cTn>
                                        <p:tgtEl>
                                          <p:spTgt spid="9"/>
                                        </p:tgtEl>
                                      </p:cBhvr>
                                    </p:animEffect>
                                    <p:anim calcmode="lin" valueType="num">
                                      <p:cBhvr>
                                        <p:cTn id="8" dur="45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9"/>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9"/>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9"/>
                                        </p:tgtEl>
                                        <p:attrNameLst>
                                          <p:attrName>ppt_y</p:attrName>
                                        </p:attrNameLst>
                                      </p:cBhvr>
                                      <p:tavLst>
                                        <p:tav tm="0" fmla="#ppt_y-sin(pi*$)/81">
                                          <p:val>
                                            <p:fltVal val="0"/>
                                          </p:val>
                                        </p:tav>
                                        <p:tav tm="100000">
                                          <p:val>
                                            <p:fltVal val="1"/>
                                          </p:val>
                                        </p:tav>
                                      </p:tavLst>
                                    </p:anim>
                                    <p:animScale>
                                      <p:cBhvr>
                                        <p:cTn id="13" dur="7">
                                          <p:stCondLst>
                                            <p:cond delay="163"/>
                                          </p:stCondLst>
                                        </p:cTn>
                                        <p:tgtEl>
                                          <p:spTgt spid="9"/>
                                        </p:tgtEl>
                                      </p:cBhvr>
                                      <p:to x="100000" y="60000"/>
                                    </p:animScale>
                                    <p:animScale>
                                      <p:cBhvr>
                                        <p:cTn id="14" dur="42" decel="50000">
                                          <p:stCondLst>
                                            <p:cond delay="169"/>
                                          </p:stCondLst>
                                        </p:cTn>
                                        <p:tgtEl>
                                          <p:spTgt spid="9"/>
                                        </p:tgtEl>
                                      </p:cBhvr>
                                      <p:to x="100000" y="100000"/>
                                    </p:animScale>
                                    <p:animScale>
                                      <p:cBhvr>
                                        <p:cTn id="15" dur="7">
                                          <p:stCondLst>
                                            <p:cond delay="328"/>
                                          </p:stCondLst>
                                        </p:cTn>
                                        <p:tgtEl>
                                          <p:spTgt spid="9"/>
                                        </p:tgtEl>
                                      </p:cBhvr>
                                      <p:to x="100000" y="80000"/>
                                    </p:animScale>
                                    <p:animScale>
                                      <p:cBhvr>
                                        <p:cTn id="16" dur="42" decel="50000">
                                          <p:stCondLst>
                                            <p:cond delay="335"/>
                                          </p:stCondLst>
                                        </p:cTn>
                                        <p:tgtEl>
                                          <p:spTgt spid="9"/>
                                        </p:tgtEl>
                                      </p:cBhvr>
                                      <p:to x="100000" y="100000"/>
                                    </p:animScale>
                                    <p:animScale>
                                      <p:cBhvr>
                                        <p:cTn id="17" dur="7">
                                          <p:stCondLst>
                                            <p:cond delay="411"/>
                                          </p:stCondLst>
                                        </p:cTn>
                                        <p:tgtEl>
                                          <p:spTgt spid="9"/>
                                        </p:tgtEl>
                                      </p:cBhvr>
                                      <p:to x="100000" y="90000"/>
                                    </p:animScale>
                                    <p:animScale>
                                      <p:cBhvr>
                                        <p:cTn id="18" dur="42" decel="50000">
                                          <p:stCondLst>
                                            <p:cond delay="417"/>
                                          </p:stCondLst>
                                        </p:cTn>
                                        <p:tgtEl>
                                          <p:spTgt spid="9"/>
                                        </p:tgtEl>
                                      </p:cBhvr>
                                      <p:to x="100000" y="100000"/>
                                    </p:animScale>
                                    <p:animScale>
                                      <p:cBhvr>
                                        <p:cTn id="19" dur="7">
                                          <p:stCondLst>
                                            <p:cond delay="452"/>
                                          </p:stCondLst>
                                        </p:cTn>
                                        <p:tgtEl>
                                          <p:spTgt spid="9"/>
                                        </p:tgtEl>
                                      </p:cBhvr>
                                      <p:to x="100000" y="95000"/>
                                    </p:animScale>
                                    <p:animScale>
                                      <p:cBhvr>
                                        <p:cTn id="20" dur="42" decel="50000">
                                          <p:stCondLst>
                                            <p:cond delay="459"/>
                                          </p:stCondLst>
                                        </p:cTn>
                                        <p:tgtEl>
                                          <p:spTgt spid="9"/>
                                        </p:tgtEl>
                                      </p:cBhvr>
                                      <p:to x="100000" y="100000"/>
                                    </p:animScale>
                                  </p:childTnLst>
                                </p:cTn>
                              </p:par>
                              <p:par>
                                <p:cTn id="21" presetID="7"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533400" y="1770995"/>
            <a:ext cx="8763000" cy="4216539"/>
          </a:xfrm>
          <a:prstGeom prst="rect">
            <a:avLst/>
          </a:prstGeom>
        </p:spPr>
        <p:txBody>
          <a:bodyPr wrap="square">
            <a:spAutoFit/>
          </a:bodyPr>
          <a:lstStyle/>
          <a:p>
            <a:pPr marL="798513" indent="-166688" algn="just" rtl="1">
              <a:lnSpc>
                <a:spcPct val="200000"/>
              </a:lnSpc>
              <a:buFont typeface="Wingdings" panose="05000000000000000000" pitchFamily="2" charset="2"/>
              <a:buChar char="ü"/>
            </a:pPr>
            <a:r>
              <a:rPr lang="ar-SA" sz="2800" b="1" dirty="0">
                <a:solidFill>
                  <a:schemeClr val="accent2">
                    <a:lumMod val="75000"/>
                  </a:schemeClr>
                </a:solidFill>
                <a:cs typeface="Akhbar MT" pitchFamily="2" charset="-78"/>
              </a:rPr>
              <a:t>الهيئة التدريسية والعاملين في المدرسة: </a:t>
            </a:r>
            <a:r>
              <a:rPr lang="ar-SA" sz="2600" b="1" dirty="0">
                <a:cs typeface="Akhbar MT" pitchFamily="2" charset="-78"/>
              </a:rPr>
              <a:t>حيث ساعدت معلمات المباحث المختلفة الطالبات في إعداد محتوى البرامج التعليمة المنتجة  ,ونخص بالذكر معلمة مبحث الفنون المعلمة الفاضلة </a:t>
            </a:r>
            <a:r>
              <a:rPr lang="ar-SA" sz="2600" b="1" u="sng" dirty="0">
                <a:solidFill>
                  <a:srgbClr val="FF0000"/>
                </a:solidFill>
                <a:cs typeface="Akhbar MT" pitchFamily="2" charset="-78"/>
              </a:rPr>
              <a:t>إيمان لافي</a:t>
            </a:r>
            <a:r>
              <a:rPr lang="ar-SA" sz="2600" b="1" dirty="0">
                <a:solidFill>
                  <a:srgbClr val="FF0000"/>
                </a:solidFill>
                <a:cs typeface="Akhbar MT" pitchFamily="2" charset="-78"/>
              </a:rPr>
              <a:t> </a:t>
            </a:r>
            <a:r>
              <a:rPr lang="ar-SA" sz="2600" b="1" dirty="0">
                <a:cs typeface="Akhbar MT" pitchFamily="2" charset="-78"/>
              </a:rPr>
              <a:t>لما قدمته من جهد في مساعدة الطالبات على إعداد الهيكل الخارجي للمشاريع .</a:t>
            </a:r>
          </a:p>
          <a:p>
            <a:pPr marL="798513" indent="-166688" algn="just" rtl="1">
              <a:lnSpc>
                <a:spcPct val="200000"/>
              </a:lnSpc>
              <a:buFont typeface="Wingdings" panose="05000000000000000000" pitchFamily="2" charset="2"/>
              <a:buChar char="ü"/>
            </a:pPr>
            <a:r>
              <a:rPr lang="ar-SA" sz="2800" b="1" dirty="0">
                <a:solidFill>
                  <a:schemeClr val="accent2">
                    <a:lumMod val="75000"/>
                  </a:schemeClr>
                </a:solidFill>
                <a:cs typeface="Akhbar MT" pitchFamily="2" charset="-78"/>
              </a:rPr>
              <a:t>أولياء الأمور :</a:t>
            </a:r>
            <a:r>
              <a:rPr lang="ar-SA" sz="2600" b="1" dirty="0">
                <a:cs typeface="Akhbar MT" pitchFamily="2" charset="-78"/>
              </a:rPr>
              <a:t>الدعم النفسي لأبنائهم  وبعض الدعم </a:t>
            </a:r>
            <a:r>
              <a:rPr lang="ar-SA" sz="2600" b="1" dirty="0" smtClean="0">
                <a:cs typeface="Akhbar MT" pitchFamily="2" charset="-78"/>
              </a:rPr>
              <a:t>المادي.</a:t>
            </a:r>
          </a:p>
        </p:txBody>
      </p:sp>
      <p:sp>
        <p:nvSpPr>
          <p:cNvPr id="7" name="شريط إلى الأسفل 6"/>
          <p:cNvSpPr/>
          <p:nvPr/>
        </p:nvSpPr>
        <p:spPr>
          <a:xfrm>
            <a:off x="342900" y="304800"/>
            <a:ext cx="8458200" cy="1219200"/>
          </a:xfrm>
          <a:prstGeom prst="ribbon">
            <a:avLst>
              <a:gd name="adj1" fmla="val 14495"/>
              <a:gd name="adj2" fmla="val 56923"/>
            </a:avLst>
          </a:prstGeom>
          <a:solidFill>
            <a:schemeClr val="bg1">
              <a:lumMod val="50000"/>
            </a:schemeClr>
          </a:solidFill>
          <a:ln>
            <a:solidFill>
              <a:schemeClr val="accent6">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ar-SA" sz="20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endParaRPr>
          </a:p>
          <a:p>
            <a:pPr algn="ctr"/>
            <a:r>
              <a:rPr lang="ar-SA" sz="48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ثالثاً</a:t>
            </a:r>
            <a:r>
              <a:rPr lang="ar-SA" sz="4800" b="1" dirty="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 المنهجية وآلية العمل</a:t>
            </a:r>
          </a:p>
          <a:p>
            <a:pPr algn="ctr"/>
            <a:endParaRPr lang="hi-IN" dirty="0"/>
          </a:p>
        </p:txBody>
      </p:sp>
      <p:sp>
        <p:nvSpPr>
          <p:cNvPr id="8" name="زر إجراء: الأمام أو التالي 7">
            <a:hlinkClick r:id="" action="ppaction://hlinkshowjump?jump=nextslide" highlightClick="1"/>
          </p:cNvPr>
          <p:cNvSpPr/>
          <p:nvPr/>
        </p:nvSpPr>
        <p:spPr>
          <a:xfrm>
            <a:off x="0" y="6477000"/>
            <a:ext cx="7620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60362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45">
                                          <p:stCondLst>
                                            <p:cond delay="0"/>
                                          </p:stCondLst>
                                        </p:cTn>
                                        <p:tgtEl>
                                          <p:spTgt spid="7"/>
                                        </p:tgtEl>
                                      </p:cBhvr>
                                    </p:animEffect>
                                    <p:anim calcmode="lin" valueType="num">
                                      <p:cBhvr>
                                        <p:cTn id="8" dur="45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7"/>
                                        </p:tgtEl>
                                        <p:attrNameLst>
                                          <p:attrName>ppt_y</p:attrName>
                                        </p:attrNameLst>
                                      </p:cBhvr>
                                      <p:tavLst>
                                        <p:tav tm="0" fmla="#ppt_y-sin(pi*$)/81">
                                          <p:val>
                                            <p:fltVal val="0"/>
                                          </p:val>
                                        </p:tav>
                                        <p:tav tm="100000">
                                          <p:val>
                                            <p:fltVal val="1"/>
                                          </p:val>
                                        </p:tav>
                                      </p:tavLst>
                                    </p:anim>
                                    <p:animScale>
                                      <p:cBhvr>
                                        <p:cTn id="13" dur="7">
                                          <p:stCondLst>
                                            <p:cond delay="163"/>
                                          </p:stCondLst>
                                        </p:cTn>
                                        <p:tgtEl>
                                          <p:spTgt spid="7"/>
                                        </p:tgtEl>
                                      </p:cBhvr>
                                      <p:to x="100000" y="60000"/>
                                    </p:animScale>
                                    <p:animScale>
                                      <p:cBhvr>
                                        <p:cTn id="14" dur="42" decel="50000">
                                          <p:stCondLst>
                                            <p:cond delay="169"/>
                                          </p:stCondLst>
                                        </p:cTn>
                                        <p:tgtEl>
                                          <p:spTgt spid="7"/>
                                        </p:tgtEl>
                                      </p:cBhvr>
                                      <p:to x="100000" y="100000"/>
                                    </p:animScale>
                                    <p:animScale>
                                      <p:cBhvr>
                                        <p:cTn id="15" dur="7">
                                          <p:stCondLst>
                                            <p:cond delay="328"/>
                                          </p:stCondLst>
                                        </p:cTn>
                                        <p:tgtEl>
                                          <p:spTgt spid="7"/>
                                        </p:tgtEl>
                                      </p:cBhvr>
                                      <p:to x="100000" y="80000"/>
                                    </p:animScale>
                                    <p:animScale>
                                      <p:cBhvr>
                                        <p:cTn id="16" dur="42" decel="50000">
                                          <p:stCondLst>
                                            <p:cond delay="335"/>
                                          </p:stCondLst>
                                        </p:cTn>
                                        <p:tgtEl>
                                          <p:spTgt spid="7"/>
                                        </p:tgtEl>
                                      </p:cBhvr>
                                      <p:to x="100000" y="100000"/>
                                    </p:animScale>
                                    <p:animScale>
                                      <p:cBhvr>
                                        <p:cTn id="17" dur="7">
                                          <p:stCondLst>
                                            <p:cond delay="411"/>
                                          </p:stCondLst>
                                        </p:cTn>
                                        <p:tgtEl>
                                          <p:spTgt spid="7"/>
                                        </p:tgtEl>
                                      </p:cBhvr>
                                      <p:to x="100000" y="90000"/>
                                    </p:animScale>
                                    <p:animScale>
                                      <p:cBhvr>
                                        <p:cTn id="18" dur="42" decel="50000">
                                          <p:stCondLst>
                                            <p:cond delay="417"/>
                                          </p:stCondLst>
                                        </p:cTn>
                                        <p:tgtEl>
                                          <p:spTgt spid="7"/>
                                        </p:tgtEl>
                                      </p:cBhvr>
                                      <p:to x="100000" y="100000"/>
                                    </p:animScale>
                                    <p:animScale>
                                      <p:cBhvr>
                                        <p:cTn id="19" dur="7">
                                          <p:stCondLst>
                                            <p:cond delay="452"/>
                                          </p:stCondLst>
                                        </p:cTn>
                                        <p:tgtEl>
                                          <p:spTgt spid="7"/>
                                        </p:tgtEl>
                                      </p:cBhvr>
                                      <p:to x="100000" y="95000"/>
                                    </p:animScale>
                                    <p:animScale>
                                      <p:cBhvr>
                                        <p:cTn id="20" dur="42" decel="50000">
                                          <p:stCondLst>
                                            <p:cond delay="459"/>
                                          </p:stCondLst>
                                        </p:cTn>
                                        <p:tgtEl>
                                          <p:spTgt spid="7"/>
                                        </p:tgtEl>
                                      </p:cBhvr>
                                      <p:to x="100000" y="100000"/>
                                    </p:animScale>
                                  </p:childTnLst>
                                </p:cTn>
                              </p:par>
                              <p:par>
                                <p:cTn id="21" presetID="5"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heckerboard(across)">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228600" y="1594894"/>
            <a:ext cx="8915400" cy="4662815"/>
          </a:xfrm>
          <a:prstGeom prst="rect">
            <a:avLst/>
          </a:prstGeom>
        </p:spPr>
        <p:txBody>
          <a:bodyPr wrap="square">
            <a:spAutoFit/>
          </a:bodyPr>
          <a:lstStyle/>
          <a:p>
            <a:pPr marL="631825" indent="-400050" algn="just" rtl="1">
              <a:lnSpc>
                <a:spcPct val="150000"/>
              </a:lnSpc>
              <a:buFont typeface="Wingdings" panose="05000000000000000000" pitchFamily="2" charset="2"/>
              <a:buChar char="q"/>
            </a:pPr>
            <a:r>
              <a:rPr lang="ar-SA" sz="3000" b="1" dirty="0" smtClean="0">
                <a:solidFill>
                  <a:schemeClr val="accent3"/>
                </a:solidFill>
                <a:cs typeface="Akhbar MT" pitchFamily="2" charset="-78"/>
              </a:rPr>
              <a:t> الموارد المادية:</a:t>
            </a:r>
          </a:p>
          <a:p>
            <a:pPr marL="974725" indent="-342900" algn="just" rtl="1">
              <a:lnSpc>
                <a:spcPct val="150000"/>
              </a:lnSpc>
              <a:buFont typeface="Wingdings" panose="05000000000000000000" pitchFamily="2" charset="2"/>
              <a:buChar char="ü"/>
            </a:pPr>
            <a:r>
              <a:rPr lang="ar-SA" sz="2800" b="1" dirty="0">
                <a:cs typeface="Akhbar MT" pitchFamily="2" charset="-78"/>
              </a:rPr>
              <a:t> </a:t>
            </a:r>
            <a:r>
              <a:rPr lang="ar-SA" sz="2800" b="1" dirty="0" smtClean="0">
                <a:cs typeface="Akhbar MT" pitchFamily="2" charset="-78"/>
              </a:rPr>
              <a:t> مركز القطان للطفل.</a:t>
            </a:r>
          </a:p>
          <a:p>
            <a:pPr marL="974725" indent="-342900" algn="just" rtl="1">
              <a:lnSpc>
                <a:spcPct val="150000"/>
              </a:lnSpc>
              <a:buFont typeface="Wingdings" panose="05000000000000000000" pitchFamily="2" charset="2"/>
              <a:buChar char="ü"/>
            </a:pPr>
            <a:r>
              <a:rPr lang="ar-SA" sz="2800" b="1" dirty="0" smtClean="0">
                <a:cs typeface="Akhbar MT" pitchFamily="2" charset="-78"/>
              </a:rPr>
              <a:t>مختبر الحاسوب المزود بالإنترنت.</a:t>
            </a:r>
          </a:p>
          <a:p>
            <a:pPr marL="974725" indent="-342900" algn="just" rtl="1">
              <a:lnSpc>
                <a:spcPct val="150000"/>
              </a:lnSpc>
              <a:buFont typeface="Wingdings" panose="05000000000000000000" pitchFamily="2" charset="2"/>
              <a:buChar char="ü"/>
            </a:pPr>
            <a:r>
              <a:rPr lang="ar-SA" sz="2800" b="1" dirty="0" smtClean="0">
                <a:cs typeface="Akhbar MT" pitchFamily="2" charset="-78"/>
              </a:rPr>
              <a:t>حقائب الالكترونية للتدريب.</a:t>
            </a:r>
          </a:p>
          <a:p>
            <a:pPr marL="974725" indent="-342900" algn="just" rtl="1">
              <a:lnSpc>
                <a:spcPct val="150000"/>
              </a:lnSpc>
              <a:buFont typeface="Wingdings" panose="05000000000000000000" pitchFamily="2" charset="2"/>
              <a:buChar char="ü"/>
            </a:pPr>
            <a:r>
              <a:rPr lang="ar-SA" sz="2800" b="1" dirty="0" smtClean="0">
                <a:cs typeface="Akhbar MT" pitchFamily="2" charset="-78"/>
              </a:rPr>
              <a:t>قطع الكترونية مختلفة لإنتاج مشاريع علمية.</a:t>
            </a:r>
          </a:p>
          <a:p>
            <a:pPr marL="974725" indent="-342900" algn="just" rtl="1">
              <a:lnSpc>
                <a:spcPct val="150000"/>
              </a:lnSpc>
              <a:buFont typeface="Wingdings" panose="05000000000000000000" pitchFamily="2" charset="2"/>
              <a:buChar char="ü"/>
            </a:pPr>
            <a:r>
              <a:rPr lang="ar-SA" sz="2800" b="1" dirty="0" smtClean="0">
                <a:cs typeface="Akhbar MT" pitchFamily="2" charset="-78"/>
              </a:rPr>
              <a:t>مواد وأدوات لإنتاج الهياكل ال</a:t>
            </a:r>
            <a:r>
              <a:rPr lang="ar-SA" sz="2800" b="1" dirty="0">
                <a:cs typeface="Akhbar MT" pitchFamily="2" charset="-78"/>
              </a:rPr>
              <a:t>خارجية للمشاريع وترميم بعض الهياكل الموجودة أصلا</a:t>
            </a:r>
            <a:r>
              <a:rPr lang="ar-SA" sz="2800" b="1" dirty="0" smtClean="0">
                <a:cs typeface="Akhbar MT" pitchFamily="2" charset="-78"/>
              </a:rPr>
              <a:t>.</a:t>
            </a:r>
          </a:p>
        </p:txBody>
      </p:sp>
      <p:sp>
        <p:nvSpPr>
          <p:cNvPr id="7" name="شريط إلى الأسفل 6"/>
          <p:cNvSpPr/>
          <p:nvPr/>
        </p:nvSpPr>
        <p:spPr>
          <a:xfrm>
            <a:off x="342900" y="304800"/>
            <a:ext cx="8458200" cy="1219200"/>
          </a:xfrm>
          <a:prstGeom prst="ribbon">
            <a:avLst>
              <a:gd name="adj1" fmla="val 14495"/>
              <a:gd name="adj2" fmla="val 56923"/>
            </a:avLst>
          </a:prstGeom>
          <a:solidFill>
            <a:schemeClr val="bg1">
              <a:lumMod val="50000"/>
            </a:schemeClr>
          </a:solidFill>
          <a:ln>
            <a:solidFill>
              <a:schemeClr val="accent6">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ar-SA" sz="20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endParaRPr>
          </a:p>
          <a:p>
            <a:pPr algn="ctr"/>
            <a:r>
              <a:rPr lang="ar-SA" sz="48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ثالثاً</a:t>
            </a:r>
            <a:r>
              <a:rPr lang="ar-SA" sz="4800" b="1" dirty="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 المنهجية وآلية العمل</a:t>
            </a:r>
          </a:p>
          <a:p>
            <a:pPr algn="ctr"/>
            <a:endParaRPr lang="hi-IN" dirty="0"/>
          </a:p>
        </p:txBody>
      </p:sp>
    </p:spTree>
    <p:extLst>
      <p:ext uri="{BB962C8B-B14F-4D97-AF65-F5344CB8AC3E}">
        <p14:creationId xmlns="" xmlns:p14="http://schemas.microsoft.com/office/powerpoint/2010/main" val="63970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45">
                                          <p:stCondLst>
                                            <p:cond delay="0"/>
                                          </p:stCondLst>
                                        </p:cTn>
                                        <p:tgtEl>
                                          <p:spTgt spid="7"/>
                                        </p:tgtEl>
                                      </p:cBhvr>
                                    </p:animEffect>
                                    <p:anim calcmode="lin" valueType="num">
                                      <p:cBhvr>
                                        <p:cTn id="8" dur="45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7"/>
                                        </p:tgtEl>
                                        <p:attrNameLst>
                                          <p:attrName>ppt_y</p:attrName>
                                        </p:attrNameLst>
                                      </p:cBhvr>
                                      <p:tavLst>
                                        <p:tav tm="0" fmla="#ppt_y-sin(pi*$)/81">
                                          <p:val>
                                            <p:fltVal val="0"/>
                                          </p:val>
                                        </p:tav>
                                        <p:tav tm="100000">
                                          <p:val>
                                            <p:fltVal val="1"/>
                                          </p:val>
                                        </p:tav>
                                      </p:tavLst>
                                    </p:anim>
                                    <p:animScale>
                                      <p:cBhvr>
                                        <p:cTn id="13" dur="7">
                                          <p:stCondLst>
                                            <p:cond delay="163"/>
                                          </p:stCondLst>
                                        </p:cTn>
                                        <p:tgtEl>
                                          <p:spTgt spid="7"/>
                                        </p:tgtEl>
                                      </p:cBhvr>
                                      <p:to x="100000" y="60000"/>
                                    </p:animScale>
                                    <p:animScale>
                                      <p:cBhvr>
                                        <p:cTn id="14" dur="42" decel="50000">
                                          <p:stCondLst>
                                            <p:cond delay="169"/>
                                          </p:stCondLst>
                                        </p:cTn>
                                        <p:tgtEl>
                                          <p:spTgt spid="7"/>
                                        </p:tgtEl>
                                      </p:cBhvr>
                                      <p:to x="100000" y="100000"/>
                                    </p:animScale>
                                    <p:animScale>
                                      <p:cBhvr>
                                        <p:cTn id="15" dur="7">
                                          <p:stCondLst>
                                            <p:cond delay="328"/>
                                          </p:stCondLst>
                                        </p:cTn>
                                        <p:tgtEl>
                                          <p:spTgt spid="7"/>
                                        </p:tgtEl>
                                      </p:cBhvr>
                                      <p:to x="100000" y="80000"/>
                                    </p:animScale>
                                    <p:animScale>
                                      <p:cBhvr>
                                        <p:cTn id="16" dur="42" decel="50000">
                                          <p:stCondLst>
                                            <p:cond delay="335"/>
                                          </p:stCondLst>
                                        </p:cTn>
                                        <p:tgtEl>
                                          <p:spTgt spid="7"/>
                                        </p:tgtEl>
                                      </p:cBhvr>
                                      <p:to x="100000" y="100000"/>
                                    </p:animScale>
                                    <p:animScale>
                                      <p:cBhvr>
                                        <p:cTn id="17" dur="7">
                                          <p:stCondLst>
                                            <p:cond delay="411"/>
                                          </p:stCondLst>
                                        </p:cTn>
                                        <p:tgtEl>
                                          <p:spTgt spid="7"/>
                                        </p:tgtEl>
                                      </p:cBhvr>
                                      <p:to x="100000" y="90000"/>
                                    </p:animScale>
                                    <p:animScale>
                                      <p:cBhvr>
                                        <p:cTn id="18" dur="42" decel="50000">
                                          <p:stCondLst>
                                            <p:cond delay="417"/>
                                          </p:stCondLst>
                                        </p:cTn>
                                        <p:tgtEl>
                                          <p:spTgt spid="7"/>
                                        </p:tgtEl>
                                      </p:cBhvr>
                                      <p:to x="100000" y="100000"/>
                                    </p:animScale>
                                    <p:animScale>
                                      <p:cBhvr>
                                        <p:cTn id="19" dur="7">
                                          <p:stCondLst>
                                            <p:cond delay="452"/>
                                          </p:stCondLst>
                                        </p:cTn>
                                        <p:tgtEl>
                                          <p:spTgt spid="7"/>
                                        </p:tgtEl>
                                      </p:cBhvr>
                                      <p:to x="100000" y="95000"/>
                                    </p:animScale>
                                    <p:animScale>
                                      <p:cBhvr>
                                        <p:cTn id="20" dur="42" decel="50000">
                                          <p:stCondLst>
                                            <p:cond delay="459"/>
                                          </p:stCondLst>
                                        </p:cTn>
                                        <p:tgtEl>
                                          <p:spTgt spid="7"/>
                                        </p:tgtEl>
                                      </p:cBhvr>
                                      <p:to x="100000" y="100000"/>
                                    </p:animScale>
                                  </p:childTnLst>
                                </p:cTn>
                              </p:par>
                              <p:par>
                                <p:cTn id="21" presetID="2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edg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abstract-squares-background-238258.jpg"/>
          <p:cNvPicPr>
            <a:picLocks noChangeAspect="1"/>
          </p:cNvPicPr>
          <p:nvPr/>
        </p:nvPicPr>
        <p:blipFill>
          <a:blip r:embed="rId2">
            <a:lum contrast="-30000"/>
          </a:blip>
          <a:stretch>
            <a:fillRect/>
          </a:stretch>
        </p:blipFill>
        <p:spPr>
          <a:xfrm>
            <a:off x="4419600" y="0"/>
            <a:ext cx="4724400" cy="6858000"/>
          </a:xfrm>
          <a:prstGeom prst="rect">
            <a:avLst/>
          </a:prstGeom>
        </p:spPr>
      </p:pic>
      <p:sp>
        <p:nvSpPr>
          <p:cNvPr id="6" name="مستطيل 5"/>
          <p:cNvSpPr/>
          <p:nvPr/>
        </p:nvSpPr>
        <p:spPr>
          <a:xfrm>
            <a:off x="533400" y="381000"/>
            <a:ext cx="3283270" cy="923330"/>
          </a:xfrm>
          <a:prstGeom prst="rect">
            <a:avLst/>
          </a:prstGeom>
          <a:noFill/>
        </p:spPr>
        <p:txBody>
          <a:bodyPr wrap="none" lIns="91440" tIns="45720" rIns="91440" bIns="45720">
            <a:spAutoFit/>
          </a:bodyPr>
          <a:lstStyle/>
          <a:p>
            <a:pPr algn="ctr"/>
            <a:r>
              <a:rPr lang="ar-SA" sz="5400" b="1" u="sng"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ndalus" pitchFamily="18" charset="-78"/>
                <a:cs typeface="Andalus" pitchFamily="18" charset="-78"/>
              </a:rPr>
              <a:t>مبادرة بعنوان:</a:t>
            </a:r>
          </a:p>
        </p:txBody>
      </p:sp>
      <p:sp>
        <p:nvSpPr>
          <p:cNvPr id="7" name="مستطيل 6"/>
          <p:cNvSpPr/>
          <p:nvPr/>
        </p:nvSpPr>
        <p:spPr>
          <a:xfrm>
            <a:off x="381000" y="1600200"/>
            <a:ext cx="3581399" cy="3477875"/>
          </a:xfrm>
          <a:prstGeom prst="rect">
            <a:avLst/>
          </a:prstGeom>
        </p:spPr>
        <p:txBody>
          <a:bodyPr wrap="square">
            <a:spAutoFit/>
          </a:bodyPr>
          <a:lstStyle/>
          <a:p>
            <a:pPr algn="ctr"/>
            <a:r>
              <a:rPr lang="ar-SA" sz="5500" dirty="0" smtClean="0">
                <a:ln w="11430">
                  <a:solidFill>
                    <a:schemeClr val="tx1">
                      <a:lumMod val="95000"/>
                      <a:lumOff val="5000"/>
                    </a:schemeClr>
                  </a:solidFill>
                </a:ln>
                <a:blipFill>
                  <a:blip r:embed="rId3"/>
                  <a:stretch>
                    <a:fillRect/>
                  </a:stretch>
                </a:blipFill>
                <a:effectLst>
                  <a:glow rad="63500">
                    <a:schemeClr val="accent3">
                      <a:satMod val="175000"/>
                      <a:alpha val="40000"/>
                    </a:schemeClr>
                  </a:glow>
                  <a:outerShdw blurRad="50800" dist="39000" dir="5460000" algn="tl">
                    <a:srgbClr val="000000">
                      <a:alpha val="38000"/>
                    </a:srgbClr>
                  </a:outerShdw>
                </a:effectLst>
                <a:cs typeface="DecoType Naskh Special" pitchFamily="2" charset="-78"/>
              </a:rPr>
              <a:t>تنشئة قيادات تكنولوجية مبادرة ومبدعة تترك بصمة في المجتمع</a:t>
            </a:r>
            <a:endParaRPr lang="ar-SA" sz="5500" cap="none" spc="0" dirty="0">
              <a:ln w="11430">
                <a:solidFill>
                  <a:schemeClr val="tx1">
                    <a:lumMod val="95000"/>
                    <a:lumOff val="5000"/>
                  </a:schemeClr>
                </a:solidFill>
              </a:ln>
              <a:blipFill>
                <a:blip r:embed="rId3"/>
                <a:stretch>
                  <a:fillRect/>
                </a:stretch>
              </a:blipFill>
              <a:effectLst>
                <a:glow rad="63500">
                  <a:schemeClr val="accent3">
                    <a:satMod val="175000"/>
                    <a:alpha val="40000"/>
                  </a:schemeClr>
                </a:glow>
                <a:outerShdw blurRad="50800" dist="39000" dir="5460000" algn="tl">
                  <a:srgbClr val="000000">
                    <a:alpha val="38000"/>
                  </a:srgbClr>
                </a:outerShdw>
              </a:effectLst>
              <a:cs typeface="DecoType Naskh Special" pitchFamily="2" charset="-78"/>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par>
                          <p:cTn id="8" fill="hold">
                            <p:stCondLst>
                              <p:cond delay="500"/>
                            </p:stCondLst>
                            <p:childTnLst>
                              <p:par>
                                <p:cTn id="9" presetID="7"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1"/>
          <p:cNvSpPr>
            <a:spLocks noGrp="1"/>
          </p:cNvSpPr>
          <p:nvPr>
            <p:ph idx="1"/>
          </p:nvPr>
        </p:nvSpPr>
        <p:spPr>
          <a:xfrm>
            <a:off x="914400" y="1600200"/>
            <a:ext cx="8229600" cy="457199"/>
          </a:xfrm>
        </p:spPr>
        <p:txBody>
          <a:bodyPr>
            <a:noAutofit/>
          </a:bodyPr>
          <a:lstStyle/>
          <a:p>
            <a:pPr marL="109728" indent="0" algn="r" rtl="1">
              <a:buNone/>
            </a:pPr>
            <a:r>
              <a:rPr lang="ar-SA" sz="2800" b="1" u="sng" dirty="0" smtClean="0">
                <a:solidFill>
                  <a:srgbClr val="FF0000"/>
                </a:solidFill>
                <a:cs typeface="Akhbar MT" pitchFamily="2" charset="-78"/>
                <a:sym typeface="Wingdings"/>
              </a:rPr>
              <a:t>أدوار المشاركين  في المبادرة:</a:t>
            </a:r>
            <a:endParaRPr lang="ar-SA" sz="2800" b="1" u="sng" dirty="0" smtClean="0">
              <a:solidFill>
                <a:srgbClr val="FF0000"/>
              </a:solidFill>
              <a:cs typeface="Akhbar MT" pitchFamily="2" charset="-78"/>
            </a:endParaRPr>
          </a:p>
          <a:p>
            <a:pPr marL="109728" indent="0" algn="r" rtl="1">
              <a:buNone/>
            </a:pPr>
            <a:endParaRPr lang="ar-SA" sz="2800" b="1" u="sng" dirty="0">
              <a:solidFill>
                <a:srgbClr val="FF0000"/>
              </a:solidFill>
              <a:cs typeface="Akhbar MT" pitchFamily="2" charset="-78"/>
            </a:endParaRPr>
          </a:p>
          <a:p>
            <a:pPr algn="r" rtl="1">
              <a:buFont typeface="Wingdings" panose="05000000000000000000" pitchFamily="2" charset="2"/>
              <a:buChar char="Ø"/>
            </a:pPr>
            <a:endParaRPr lang="en-US" sz="2800" dirty="0"/>
          </a:p>
        </p:txBody>
      </p:sp>
      <p:sp>
        <p:nvSpPr>
          <p:cNvPr id="6" name="عنصر نائب للمحتوى 1"/>
          <p:cNvSpPr txBox="1">
            <a:spLocks/>
          </p:cNvSpPr>
          <p:nvPr/>
        </p:nvSpPr>
        <p:spPr>
          <a:xfrm>
            <a:off x="228600" y="2133600"/>
            <a:ext cx="8763000" cy="91440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r" rtl="1">
              <a:buFont typeface="Wingdings 3"/>
              <a:buNone/>
            </a:pPr>
            <a:r>
              <a:rPr lang="ar-SA" sz="2800" b="1" dirty="0" smtClean="0">
                <a:solidFill>
                  <a:schemeClr val="accent1">
                    <a:lumMod val="75000"/>
                  </a:schemeClr>
                </a:solidFill>
                <a:cs typeface="Akhbar MT" pitchFamily="2" charset="-78"/>
                <a:sym typeface="Wingdings"/>
              </a:rPr>
              <a:t>ولأن النجاح يحتاج إلى تعاون وعمل بروح الفريق  توزعت الأدوار على المشاركين في المبادرة بطريقة تكاملية تناغمية فكان العمل كالتالي:</a:t>
            </a:r>
            <a:endParaRPr lang="ar-SA" sz="2800" b="1" dirty="0" smtClean="0">
              <a:solidFill>
                <a:schemeClr val="accent1">
                  <a:lumMod val="75000"/>
                </a:schemeClr>
              </a:solidFill>
              <a:cs typeface="Akhbar MT" pitchFamily="2" charset="-78"/>
            </a:endParaRPr>
          </a:p>
          <a:p>
            <a:pPr marL="109728" indent="0" algn="r" rtl="1">
              <a:buFont typeface="Wingdings 3"/>
              <a:buNone/>
            </a:pPr>
            <a:endParaRPr lang="ar-SA" sz="2800" b="1" u="sng" dirty="0" smtClean="0">
              <a:solidFill>
                <a:srgbClr val="FF0000"/>
              </a:solidFill>
              <a:cs typeface="Akhbar MT" pitchFamily="2" charset="-78"/>
            </a:endParaRPr>
          </a:p>
          <a:p>
            <a:pPr algn="r" rtl="1">
              <a:buFont typeface="Wingdings" panose="05000000000000000000" pitchFamily="2" charset="2"/>
              <a:buChar char="Ø"/>
            </a:pPr>
            <a:endParaRPr lang="en-US" sz="2800" dirty="0">
              <a:cs typeface="Akhbar MT" pitchFamily="2" charset="-78"/>
            </a:endParaRPr>
          </a:p>
        </p:txBody>
      </p:sp>
      <p:sp>
        <p:nvSpPr>
          <p:cNvPr id="7" name="عنصر نائب للمحتوى 1"/>
          <p:cNvSpPr txBox="1">
            <a:spLocks/>
          </p:cNvSpPr>
          <p:nvPr/>
        </p:nvSpPr>
        <p:spPr>
          <a:xfrm>
            <a:off x="0" y="2895600"/>
            <a:ext cx="9125217" cy="3505200"/>
          </a:xfrm>
          <a:prstGeom prst="rect">
            <a:avLst/>
          </a:prstGeom>
        </p:spPr>
        <p:txBody>
          <a:bodyPr vert="horz">
            <a:normAutofit fontScale="62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r" rtl="1">
              <a:lnSpc>
                <a:spcPct val="220000"/>
              </a:lnSpc>
              <a:buFont typeface="Wingdings" panose="05000000000000000000" pitchFamily="2" charset="2"/>
              <a:buChar char="Ø"/>
            </a:pPr>
            <a:r>
              <a:rPr lang="ar-SA" sz="4300" b="1" dirty="0" smtClean="0">
                <a:solidFill>
                  <a:srgbClr val="00B050"/>
                </a:solidFill>
                <a:cs typeface="Akhbar MT" pitchFamily="2" charset="-78"/>
              </a:rPr>
              <a:t>مديرة المدرسة :</a:t>
            </a:r>
            <a:r>
              <a:rPr lang="ar-SA" sz="4300" b="1" dirty="0">
                <a:solidFill>
                  <a:srgbClr val="00B050"/>
                </a:solidFill>
                <a:cs typeface="Akhbar MT" pitchFamily="2" charset="-78"/>
              </a:rPr>
              <a:t> </a:t>
            </a:r>
            <a:r>
              <a:rPr lang="ar-SA" sz="4300" b="1" dirty="0">
                <a:solidFill>
                  <a:schemeClr val="accent6">
                    <a:lumMod val="75000"/>
                  </a:schemeClr>
                </a:solidFill>
                <a:cs typeface="Akhbar MT" pitchFamily="2" charset="-78"/>
              </a:rPr>
              <a:t>قامت </a:t>
            </a:r>
            <a:r>
              <a:rPr lang="ar-SA" sz="4300" b="1" dirty="0" smtClean="0">
                <a:solidFill>
                  <a:schemeClr val="accent6">
                    <a:lumMod val="75000"/>
                  </a:schemeClr>
                </a:solidFill>
                <a:cs typeface="Akhbar MT" pitchFamily="2" charset="-78"/>
              </a:rPr>
              <a:t>بتقديم الدعم النفسي والمادي وتذليل كل الصعاب للانطلاق في المبادرة.</a:t>
            </a:r>
          </a:p>
          <a:p>
            <a:pPr algn="r" rtl="1">
              <a:lnSpc>
                <a:spcPct val="220000"/>
              </a:lnSpc>
              <a:buFont typeface="Wingdings" panose="05000000000000000000" pitchFamily="2" charset="2"/>
              <a:buChar char="Ø"/>
            </a:pPr>
            <a:r>
              <a:rPr lang="ar-SA" sz="4300" b="1" dirty="0" smtClean="0">
                <a:solidFill>
                  <a:srgbClr val="00B050"/>
                </a:solidFill>
                <a:cs typeface="Akhbar MT" pitchFamily="2" charset="-78"/>
              </a:rPr>
              <a:t>معلمات مبحث التكنولوجيا ( صاحبات المبادرة) </a:t>
            </a:r>
            <a:r>
              <a:rPr lang="ar-SA" sz="4300" b="1" dirty="0" smtClean="0">
                <a:solidFill>
                  <a:schemeClr val="accent6">
                    <a:lumMod val="75000"/>
                  </a:schemeClr>
                </a:solidFill>
                <a:cs typeface="Akhbar MT" pitchFamily="2" charset="-78"/>
              </a:rPr>
              <a:t>: الإعداد والتجهيز وتشكيل النادي والتنسيق مع مؤسسات المجتمع المحلي لعقد دورات مجانية للطالبات ومتابعتها، و متابعة الدورات بشكل دوري ، ومتابعة جميع الأنشطة للتأكد من تحقيق الأهداف جميعها.</a:t>
            </a:r>
          </a:p>
          <a:p>
            <a:pPr algn="r" rtl="1">
              <a:lnSpc>
                <a:spcPct val="220000"/>
              </a:lnSpc>
              <a:buFont typeface="Wingdings" panose="05000000000000000000" pitchFamily="2" charset="2"/>
              <a:buChar char="Ø"/>
            </a:pPr>
            <a:endParaRPr lang="en-US" dirty="0">
              <a:solidFill>
                <a:schemeClr val="accent6">
                  <a:lumMod val="75000"/>
                </a:schemeClr>
              </a:solidFill>
            </a:endParaRPr>
          </a:p>
        </p:txBody>
      </p:sp>
      <p:sp>
        <p:nvSpPr>
          <p:cNvPr id="8" name="شريط إلى الأسفل 7"/>
          <p:cNvSpPr/>
          <p:nvPr/>
        </p:nvSpPr>
        <p:spPr>
          <a:xfrm>
            <a:off x="342900" y="304800"/>
            <a:ext cx="8458200" cy="1219200"/>
          </a:xfrm>
          <a:prstGeom prst="ribbon">
            <a:avLst>
              <a:gd name="adj1" fmla="val 14495"/>
              <a:gd name="adj2" fmla="val 56923"/>
            </a:avLst>
          </a:prstGeom>
          <a:solidFill>
            <a:schemeClr val="bg1">
              <a:lumMod val="50000"/>
            </a:schemeClr>
          </a:solidFill>
          <a:ln>
            <a:solidFill>
              <a:schemeClr val="accent6">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ar-SA" sz="20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endParaRPr>
          </a:p>
          <a:p>
            <a:pPr algn="ctr"/>
            <a:r>
              <a:rPr lang="ar-SA" sz="48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ثالثاً</a:t>
            </a:r>
            <a:r>
              <a:rPr lang="ar-SA" sz="4800" b="1" dirty="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 المنهجية وآلية العمل</a:t>
            </a:r>
          </a:p>
          <a:p>
            <a:pPr algn="ctr"/>
            <a:endParaRPr lang="hi-IN" dirty="0"/>
          </a:p>
        </p:txBody>
      </p:sp>
    </p:spTree>
    <p:extLst>
      <p:ext uri="{BB962C8B-B14F-4D97-AF65-F5344CB8AC3E}">
        <p14:creationId xmlns="" xmlns:p14="http://schemas.microsoft.com/office/powerpoint/2010/main" val="201192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45">
                                          <p:stCondLst>
                                            <p:cond delay="0"/>
                                          </p:stCondLst>
                                        </p:cTn>
                                        <p:tgtEl>
                                          <p:spTgt spid="8"/>
                                        </p:tgtEl>
                                      </p:cBhvr>
                                    </p:animEffect>
                                    <p:anim calcmode="lin" valueType="num">
                                      <p:cBhvr>
                                        <p:cTn id="8"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13" dur="7">
                                          <p:stCondLst>
                                            <p:cond delay="163"/>
                                          </p:stCondLst>
                                        </p:cTn>
                                        <p:tgtEl>
                                          <p:spTgt spid="8"/>
                                        </p:tgtEl>
                                      </p:cBhvr>
                                      <p:to x="100000" y="60000"/>
                                    </p:animScale>
                                    <p:animScale>
                                      <p:cBhvr>
                                        <p:cTn id="14" dur="42" decel="50000">
                                          <p:stCondLst>
                                            <p:cond delay="169"/>
                                          </p:stCondLst>
                                        </p:cTn>
                                        <p:tgtEl>
                                          <p:spTgt spid="8"/>
                                        </p:tgtEl>
                                      </p:cBhvr>
                                      <p:to x="100000" y="100000"/>
                                    </p:animScale>
                                    <p:animScale>
                                      <p:cBhvr>
                                        <p:cTn id="15" dur="7">
                                          <p:stCondLst>
                                            <p:cond delay="328"/>
                                          </p:stCondLst>
                                        </p:cTn>
                                        <p:tgtEl>
                                          <p:spTgt spid="8"/>
                                        </p:tgtEl>
                                      </p:cBhvr>
                                      <p:to x="100000" y="80000"/>
                                    </p:animScale>
                                    <p:animScale>
                                      <p:cBhvr>
                                        <p:cTn id="16" dur="42" decel="50000">
                                          <p:stCondLst>
                                            <p:cond delay="335"/>
                                          </p:stCondLst>
                                        </p:cTn>
                                        <p:tgtEl>
                                          <p:spTgt spid="8"/>
                                        </p:tgtEl>
                                      </p:cBhvr>
                                      <p:to x="100000" y="100000"/>
                                    </p:animScale>
                                    <p:animScale>
                                      <p:cBhvr>
                                        <p:cTn id="17" dur="7">
                                          <p:stCondLst>
                                            <p:cond delay="411"/>
                                          </p:stCondLst>
                                        </p:cTn>
                                        <p:tgtEl>
                                          <p:spTgt spid="8"/>
                                        </p:tgtEl>
                                      </p:cBhvr>
                                      <p:to x="100000" y="90000"/>
                                    </p:animScale>
                                    <p:animScale>
                                      <p:cBhvr>
                                        <p:cTn id="18" dur="42" decel="50000">
                                          <p:stCondLst>
                                            <p:cond delay="417"/>
                                          </p:stCondLst>
                                        </p:cTn>
                                        <p:tgtEl>
                                          <p:spTgt spid="8"/>
                                        </p:tgtEl>
                                      </p:cBhvr>
                                      <p:to x="100000" y="100000"/>
                                    </p:animScale>
                                    <p:animScale>
                                      <p:cBhvr>
                                        <p:cTn id="19" dur="7">
                                          <p:stCondLst>
                                            <p:cond delay="452"/>
                                          </p:stCondLst>
                                        </p:cTn>
                                        <p:tgtEl>
                                          <p:spTgt spid="8"/>
                                        </p:tgtEl>
                                      </p:cBhvr>
                                      <p:to x="100000" y="95000"/>
                                    </p:animScale>
                                    <p:animScale>
                                      <p:cBhvr>
                                        <p:cTn id="20" dur="42" decel="50000">
                                          <p:stCondLst>
                                            <p:cond delay="459"/>
                                          </p:stCondLst>
                                        </p:cTn>
                                        <p:tgtEl>
                                          <p:spTgt spid="8"/>
                                        </p:tgtEl>
                                      </p:cBhvr>
                                      <p:to x="100000" y="100000"/>
                                    </p:animScale>
                                  </p:childTnLst>
                                </p:cTn>
                              </p:par>
                              <p:par>
                                <p:cTn id="21" presetID="30" presetClass="entr" presetSubtype="0"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800" decel="100000"/>
                                        <p:tgtEl>
                                          <p:spTgt spid="5">
                                            <p:txEl>
                                              <p:pRg st="0" end="0"/>
                                            </p:txEl>
                                          </p:spTgt>
                                        </p:tgtEl>
                                      </p:cBhvr>
                                    </p:animEffect>
                                    <p:anim calcmode="lin" valueType="num">
                                      <p:cBhvr>
                                        <p:cTn id="24" dur="800" decel="100000" fill="hold"/>
                                        <p:tgtEl>
                                          <p:spTgt spid="5">
                                            <p:txEl>
                                              <p:pRg st="0" end="0"/>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5">
                                            <p:txEl>
                                              <p:pRg st="0" end="0"/>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5">
                                            <p:txEl>
                                              <p:pRg st="0" end="0"/>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5">
                                            <p:txEl>
                                              <p:pRg st="0" end="0"/>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5">
                                            <p:txEl>
                                              <p:pRg st="0" end="0"/>
                                            </p:txEl>
                                          </p:spTgt>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800" decel="100000"/>
                                        <p:tgtEl>
                                          <p:spTgt spid="6"/>
                                        </p:tgtEl>
                                      </p:cBhvr>
                                    </p:animEffect>
                                    <p:anim calcmode="lin" valueType="num">
                                      <p:cBhvr>
                                        <p:cTn id="32" dur="800" decel="100000" fill="hold"/>
                                        <p:tgtEl>
                                          <p:spTgt spid="6"/>
                                        </p:tgtEl>
                                        <p:attrNameLst>
                                          <p:attrName>style.rotation</p:attrName>
                                        </p:attrNameLst>
                                      </p:cBhvr>
                                      <p:tavLst>
                                        <p:tav tm="0">
                                          <p:val>
                                            <p:fltVal val="-90"/>
                                          </p:val>
                                        </p:tav>
                                        <p:tav tm="100000">
                                          <p:val>
                                            <p:fltVal val="0"/>
                                          </p:val>
                                        </p:tav>
                                      </p:tavLst>
                                    </p:anim>
                                    <p:anim calcmode="lin" valueType="num">
                                      <p:cBhvr>
                                        <p:cTn id="33" dur="800" decel="100000" fill="hold"/>
                                        <p:tgtEl>
                                          <p:spTgt spid="6"/>
                                        </p:tgtEl>
                                        <p:attrNameLst>
                                          <p:attrName>ppt_x</p:attrName>
                                        </p:attrNameLst>
                                      </p:cBhvr>
                                      <p:tavLst>
                                        <p:tav tm="0">
                                          <p:val>
                                            <p:strVal val="#ppt_x+0.4"/>
                                          </p:val>
                                        </p:tav>
                                        <p:tav tm="100000">
                                          <p:val>
                                            <p:strVal val="#ppt_x-0.05"/>
                                          </p:val>
                                        </p:tav>
                                      </p:tavLst>
                                    </p:anim>
                                    <p:anim calcmode="lin" valueType="num">
                                      <p:cBhvr>
                                        <p:cTn id="34" dur="800" decel="100000" fill="hold"/>
                                        <p:tgtEl>
                                          <p:spTgt spid="6"/>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800" decel="100000"/>
                                        <p:tgtEl>
                                          <p:spTgt spid="7"/>
                                        </p:tgtEl>
                                      </p:cBhvr>
                                    </p:animEffect>
                                    <p:anim calcmode="lin" valueType="num">
                                      <p:cBhvr>
                                        <p:cTn id="40" dur="800" decel="100000" fill="hold"/>
                                        <p:tgtEl>
                                          <p:spTgt spid="7"/>
                                        </p:tgtEl>
                                        <p:attrNameLst>
                                          <p:attrName>style.rotation</p:attrName>
                                        </p:attrNameLst>
                                      </p:cBhvr>
                                      <p:tavLst>
                                        <p:tav tm="0">
                                          <p:val>
                                            <p:fltVal val="-90"/>
                                          </p:val>
                                        </p:tav>
                                        <p:tav tm="100000">
                                          <p:val>
                                            <p:fltVal val="0"/>
                                          </p:val>
                                        </p:tav>
                                      </p:tavLst>
                                    </p:anim>
                                    <p:anim calcmode="lin" valueType="num">
                                      <p:cBhvr>
                                        <p:cTn id="41" dur="800" decel="100000" fill="hold"/>
                                        <p:tgtEl>
                                          <p:spTgt spid="7"/>
                                        </p:tgtEl>
                                        <p:attrNameLst>
                                          <p:attrName>ppt_x</p:attrName>
                                        </p:attrNameLst>
                                      </p:cBhvr>
                                      <p:tavLst>
                                        <p:tav tm="0">
                                          <p:val>
                                            <p:strVal val="#ppt_x+0.4"/>
                                          </p:val>
                                        </p:tav>
                                        <p:tav tm="100000">
                                          <p:val>
                                            <p:strVal val="#ppt_x-0.05"/>
                                          </p:val>
                                        </p:tav>
                                      </p:tavLst>
                                    </p:anim>
                                    <p:anim calcmode="lin" valueType="num">
                                      <p:cBhvr>
                                        <p:cTn id="42" dur="800" decel="100000" fill="hold"/>
                                        <p:tgtEl>
                                          <p:spTgt spid="7"/>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04800" y="1752600"/>
            <a:ext cx="8382000" cy="3943387"/>
          </a:xfrm>
          <a:prstGeom prst="rect">
            <a:avLst/>
          </a:prstGeom>
        </p:spPr>
        <p:txBody>
          <a:bodyPr wrap="square">
            <a:spAutoFit/>
          </a:bodyPr>
          <a:lstStyle/>
          <a:p>
            <a:pPr algn="r" rtl="1">
              <a:lnSpc>
                <a:spcPct val="250000"/>
              </a:lnSpc>
              <a:buFont typeface="Wingdings" panose="05000000000000000000" pitchFamily="2" charset="2"/>
              <a:buChar char="Ø"/>
            </a:pPr>
            <a:r>
              <a:rPr lang="ar-SA" sz="2600" b="1" dirty="0">
                <a:solidFill>
                  <a:srgbClr val="00B050"/>
                </a:solidFill>
                <a:cs typeface="Akhbar MT" pitchFamily="2" charset="-78"/>
              </a:rPr>
              <a:t> الطالبة المعلمة ( القائدة) :</a:t>
            </a:r>
            <a:r>
              <a:rPr lang="ar-SA" sz="2600" b="1" dirty="0">
                <a:solidFill>
                  <a:schemeClr val="accent6">
                    <a:lumMod val="75000"/>
                  </a:schemeClr>
                </a:solidFill>
                <a:cs typeface="Akhbar MT" pitchFamily="2" charset="-78"/>
              </a:rPr>
              <a:t> قامت كل طالبة ممن تلقين </a:t>
            </a:r>
            <a:r>
              <a:rPr lang="ar-SA" sz="2600" b="1" dirty="0" smtClean="0">
                <a:solidFill>
                  <a:schemeClr val="accent6">
                    <a:lumMod val="75000"/>
                  </a:schemeClr>
                </a:solidFill>
                <a:cs typeface="Akhbar MT" pitchFamily="2" charset="-78"/>
              </a:rPr>
              <a:t>التدريب </a:t>
            </a:r>
            <a:r>
              <a:rPr lang="ar-SA" sz="2600" b="1" dirty="0">
                <a:solidFill>
                  <a:schemeClr val="accent6">
                    <a:lumMod val="75000"/>
                  </a:schemeClr>
                </a:solidFill>
                <a:cs typeface="Akhbar MT" pitchFamily="2" charset="-78"/>
              </a:rPr>
              <a:t>في مركز القطان للطفل بالتسويق </a:t>
            </a:r>
            <a:r>
              <a:rPr lang="ar-SA" sz="2600" b="1" dirty="0" smtClean="0">
                <a:solidFill>
                  <a:schemeClr val="accent6">
                    <a:lumMod val="75000"/>
                  </a:schemeClr>
                </a:solidFill>
                <a:cs typeface="Akhbar MT" pitchFamily="2" charset="-78"/>
              </a:rPr>
              <a:t>لأفكار الدورات  </a:t>
            </a:r>
            <a:r>
              <a:rPr lang="ar-SA" sz="2600" b="1" dirty="0">
                <a:solidFill>
                  <a:schemeClr val="accent6">
                    <a:lumMod val="75000"/>
                  </a:schemeClr>
                </a:solidFill>
                <a:cs typeface="Akhbar MT" pitchFamily="2" charset="-78"/>
              </a:rPr>
              <a:t>وانتقاء طالبتين أو اكثر لتكوين فرق تكنولوجية وتدريبها.</a:t>
            </a:r>
          </a:p>
          <a:p>
            <a:pPr algn="r" rtl="1">
              <a:lnSpc>
                <a:spcPct val="250000"/>
              </a:lnSpc>
              <a:buFont typeface="Wingdings" panose="05000000000000000000" pitchFamily="2" charset="2"/>
              <a:buChar char="Ø"/>
            </a:pPr>
            <a:r>
              <a:rPr lang="ar-SA" sz="2600" b="1" dirty="0" smtClean="0">
                <a:solidFill>
                  <a:srgbClr val="00B050"/>
                </a:solidFill>
                <a:cs typeface="Akhbar MT" pitchFamily="2" charset="-78"/>
              </a:rPr>
              <a:t>الهيئة التدريسية ومعلمة </a:t>
            </a:r>
            <a:r>
              <a:rPr lang="ar-SA" sz="2600" b="1" dirty="0">
                <a:solidFill>
                  <a:srgbClr val="00B050"/>
                </a:solidFill>
                <a:cs typeface="Akhbar MT" pitchFamily="2" charset="-78"/>
              </a:rPr>
              <a:t>الفنون </a:t>
            </a:r>
            <a:r>
              <a:rPr lang="ar-SA" sz="2600" b="1" dirty="0" smtClean="0">
                <a:solidFill>
                  <a:srgbClr val="00B050"/>
                </a:solidFill>
                <a:cs typeface="Akhbar MT" pitchFamily="2" charset="-78"/>
              </a:rPr>
              <a:t> </a:t>
            </a:r>
            <a:r>
              <a:rPr lang="ar-SA" sz="2600" b="1" dirty="0">
                <a:solidFill>
                  <a:srgbClr val="00B050"/>
                </a:solidFill>
                <a:cs typeface="Akhbar MT" pitchFamily="2" charset="-78"/>
              </a:rPr>
              <a:t>: </a:t>
            </a:r>
            <a:r>
              <a:rPr lang="ar-SA" sz="2600" b="1" dirty="0" smtClean="0">
                <a:solidFill>
                  <a:schemeClr val="accent6">
                    <a:lumMod val="75000"/>
                  </a:schemeClr>
                </a:solidFill>
                <a:cs typeface="Akhbar MT" pitchFamily="2" charset="-78"/>
              </a:rPr>
              <a:t>إعداد محتوى البرامج التعليمية للطالبات وتشجيعهن ,وتجهيز </a:t>
            </a:r>
            <a:r>
              <a:rPr lang="ar-SA" sz="2600" b="1" dirty="0">
                <a:solidFill>
                  <a:schemeClr val="accent6">
                    <a:lumMod val="75000"/>
                  </a:schemeClr>
                </a:solidFill>
                <a:cs typeface="Akhbar MT" pitchFamily="2" charset="-78"/>
              </a:rPr>
              <a:t>وتحضير  الهياكل والمجسمات التي ستستخدم في تنفيذ المشاريع الالكترونية.</a:t>
            </a:r>
          </a:p>
        </p:txBody>
      </p:sp>
      <p:sp>
        <p:nvSpPr>
          <p:cNvPr id="7" name="شريط إلى الأسفل 6"/>
          <p:cNvSpPr/>
          <p:nvPr/>
        </p:nvSpPr>
        <p:spPr>
          <a:xfrm>
            <a:off x="342900" y="304800"/>
            <a:ext cx="8458200" cy="1219200"/>
          </a:xfrm>
          <a:prstGeom prst="ribbon">
            <a:avLst>
              <a:gd name="adj1" fmla="val 14495"/>
              <a:gd name="adj2" fmla="val 56923"/>
            </a:avLst>
          </a:prstGeom>
          <a:solidFill>
            <a:schemeClr val="bg1">
              <a:lumMod val="50000"/>
            </a:schemeClr>
          </a:solidFill>
          <a:ln>
            <a:solidFill>
              <a:schemeClr val="accent6">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ar-SA" sz="20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endParaRPr>
          </a:p>
          <a:p>
            <a:pPr algn="ctr"/>
            <a:r>
              <a:rPr lang="ar-SA" sz="48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ثالثاً</a:t>
            </a:r>
            <a:r>
              <a:rPr lang="ar-SA" sz="4800" b="1" dirty="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 المنهجية وآلية العمل</a:t>
            </a:r>
          </a:p>
          <a:p>
            <a:pPr algn="ctr"/>
            <a:endParaRPr lang="hi-IN" dirty="0"/>
          </a:p>
        </p:txBody>
      </p:sp>
    </p:spTree>
    <p:extLst>
      <p:ext uri="{BB962C8B-B14F-4D97-AF65-F5344CB8AC3E}">
        <p14:creationId xmlns="" xmlns:p14="http://schemas.microsoft.com/office/powerpoint/2010/main" val="395437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45">
                                          <p:stCondLst>
                                            <p:cond delay="0"/>
                                          </p:stCondLst>
                                        </p:cTn>
                                        <p:tgtEl>
                                          <p:spTgt spid="7"/>
                                        </p:tgtEl>
                                      </p:cBhvr>
                                    </p:animEffect>
                                    <p:anim calcmode="lin" valueType="num">
                                      <p:cBhvr>
                                        <p:cTn id="8" dur="45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7"/>
                                        </p:tgtEl>
                                        <p:attrNameLst>
                                          <p:attrName>ppt_y</p:attrName>
                                        </p:attrNameLst>
                                      </p:cBhvr>
                                      <p:tavLst>
                                        <p:tav tm="0" fmla="#ppt_y-sin(pi*$)/81">
                                          <p:val>
                                            <p:fltVal val="0"/>
                                          </p:val>
                                        </p:tav>
                                        <p:tav tm="100000">
                                          <p:val>
                                            <p:fltVal val="1"/>
                                          </p:val>
                                        </p:tav>
                                      </p:tavLst>
                                    </p:anim>
                                    <p:animScale>
                                      <p:cBhvr>
                                        <p:cTn id="13" dur="7">
                                          <p:stCondLst>
                                            <p:cond delay="163"/>
                                          </p:stCondLst>
                                        </p:cTn>
                                        <p:tgtEl>
                                          <p:spTgt spid="7"/>
                                        </p:tgtEl>
                                      </p:cBhvr>
                                      <p:to x="100000" y="60000"/>
                                    </p:animScale>
                                    <p:animScale>
                                      <p:cBhvr>
                                        <p:cTn id="14" dur="42" decel="50000">
                                          <p:stCondLst>
                                            <p:cond delay="169"/>
                                          </p:stCondLst>
                                        </p:cTn>
                                        <p:tgtEl>
                                          <p:spTgt spid="7"/>
                                        </p:tgtEl>
                                      </p:cBhvr>
                                      <p:to x="100000" y="100000"/>
                                    </p:animScale>
                                    <p:animScale>
                                      <p:cBhvr>
                                        <p:cTn id="15" dur="7">
                                          <p:stCondLst>
                                            <p:cond delay="328"/>
                                          </p:stCondLst>
                                        </p:cTn>
                                        <p:tgtEl>
                                          <p:spTgt spid="7"/>
                                        </p:tgtEl>
                                      </p:cBhvr>
                                      <p:to x="100000" y="80000"/>
                                    </p:animScale>
                                    <p:animScale>
                                      <p:cBhvr>
                                        <p:cTn id="16" dur="42" decel="50000">
                                          <p:stCondLst>
                                            <p:cond delay="335"/>
                                          </p:stCondLst>
                                        </p:cTn>
                                        <p:tgtEl>
                                          <p:spTgt spid="7"/>
                                        </p:tgtEl>
                                      </p:cBhvr>
                                      <p:to x="100000" y="100000"/>
                                    </p:animScale>
                                    <p:animScale>
                                      <p:cBhvr>
                                        <p:cTn id="17" dur="7">
                                          <p:stCondLst>
                                            <p:cond delay="411"/>
                                          </p:stCondLst>
                                        </p:cTn>
                                        <p:tgtEl>
                                          <p:spTgt spid="7"/>
                                        </p:tgtEl>
                                      </p:cBhvr>
                                      <p:to x="100000" y="90000"/>
                                    </p:animScale>
                                    <p:animScale>
                                      <p:cBhvr>
                                        <p:cTn id="18" dur="42" decel="50000">
                                          <p:stCondLst>
                                            <p:cond delay="417"/>
                                          </p:stCondLst>
                                        </p:cTn>
                                        <p:tgtEl>
                                          <p:spTgt spid="7"/>
                                        </p:tgtEl>
                                      </p:cBhvr>
                                      <p:to x="100000" y="100000"/>
                                    </p:animScale>
                                    <p:animScale>
                                      <p:cBhvr>
                                        <p:cTn id="19" dur="7">
                                          <p:stCondLst>
                                            <p:cond delay="452"/>
                                          </p:stCondLst>
                                        </p:cTn>
                                        <p:tgtEl>
                                          <p:spTgt spid="7"/>
                                        </p:tgtEl>
                                      </p:cBhvr>
                                      <p:to x="100000" y="95000"/>
                                    </p:animScale>
                                    <p:animScale>
                                      <p:cBhvr>
                                        <p:cTn id="20" dur="42" decel="50000">
                                          <p:stCondLst>
                                            <p:cond delay="459"/>
                                          </p:stCondLst>
                                        </p:cTn>
                                        <p:tgtEl>
                                          <p:spTgt spid="7"/>
                                        </p:tgtEl>
                                      </p:cBhvr>
                                      <p:to x="100000" y="100000"/>
                                    </p:animScale>
                                  </p:childTnLst>
                                </p:cTn>
                              </p:par>
                              <p:par>
                                <p:cTn id="21" presetID="3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800" decel="100000"/>
                                        <p:tgtEl>
                                          <p:spTgt spid="4"/>
                                        </p:tgtEl>
                                      </p:cBhvr>
                                    </p:animEffect>
                                    <p:anim calcmode="lin" valueType="num">
                                      <p:cBhvr>
                                        <p:cTn id="24" dur="800" decel="100000" fill="hold"/>
                                        <p:tgtEl>
                                          <p:spTgt spid="4"/>
                                        </p:tgtEl>
                                        <p:attrNameLst>
                                          <p:attrName>style.rotation</p:attrName>
                                        </p:attrNameLst>
                                      </p:cBhvr>
                                      <p:tavLst>
                                        <p:tav tm="0">
                                          <p:val>
                                            <p:fltVal val="-90"/>
                                          </p:val>
                                        </p:tav>
                                        <p:tav tm="100000">
                                          <p:val>
                                            <p:fltVal val="0"/>
                                          </p:val>
                                        </p:tav>
                                      </p:tavLst>
                                    </p:anim>
                                    <p:anim calcmode="lin" valueType="num">
                                      <p:cBhvr>
                                        <p:cTn id="25" dur="800" decel="100000" fill="hold"/>
                                        <p:tgtEl>
                                          <p:spTgt spid="4"/>
                                        </p:tgtEl>
                                        <p:attrNameLst>
                                          <p:attrName>ppt_x</p:attrName>
                                        </p:attrNameLst>
                                      </p:cBhvr>
                                      <p:tavLst>
                                        <p:tav tm="0">
                                          <p:val>
                                            <p:strVal val="#ppt_x+0.4"/>
                                          </p:val>
                                        </p:tav>
                                        <p:tav tm="100000">
                                          <p:val>
                                            <p:strVal val="#ppt_x-0.05"/>
                                          </p:val>
                                        </p:tav>
                                      </p:tavLst>
                                    </p:anim>
                                    <p:anim calcmode="lin" valueType="num">
                                      <p:cBhvr>
                                        <p:cTn id="26" dur="800" decel="100000" fill="hold"/>
                                        <p:tgtEl>
                                          <p:spTgt spid="4"/>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1"/>
          <p:cNvSpPr>
            <a:spLocks noGrp="1"/>
          </p:cNvSpPr>
          <p:nvPr>
            <p:ph idx="1"/>
          </p:nvPr>
        </p:nvSpPr>
        <p:spPr>
          <a:xfrm>
            <a:off x="914400" y="1752601"/>
            <a:ext cx="8229600" cy="457199"/>
          </a:xfrm>
        </p:spPr>
        <p:txBody>
          <a:bodyPr>
            <a:noAutofit/>
          </a:bodyPr>
          <a:lstStyle/>
          <a:p>
            <a:pPr marL="109728" indent="0" algn="r" rtl="1">
              <a:buNone/>
            </a:pPr>
            <a:r>
              <a:rPr lang="ar-SA" sz="2800" b="1" u="sng" dirty="0" smtClean="0">
                <a:solidFill>
                  <a:srgbClr val="FF0000"/>
                </a:solidFill>
                <a:cs typeface="Akhbar MT" pitchFamily="2" charset="-78"/>
                <a:sym typeface="Wingdings"/>
              </a:rPr>
              <a:t>نظام المتابعة والتقييم الدورية:</a:t>
            </a:r>
            <a:endParaRPr lang="ar-SA" sz="2800" b="1" u="sng" dirty="0" smtClean="0">
              <a:solidFill>
                <a:srgbClr val="FF0000"/>
              </a:solidFill>
              <a:cs typeface="Akhbar MT" pitchFamily="2" charset="-78"/>
            </a:endParaRPr>
          </a:p>
          <a:p>
            <a:pPr marL="109728" indent="0" algn="r" rtl="1">
              <a:buNone/>
            </a:pPr>
            <a:endParaRPr lang="ar-SA" sz="2800" b="1" u="sng" dirty="0">
              <a:solidFill>
                <a:srgbClr val="FF0000"/>
              </a:solidFill>
              <a:cs typeface="Akhbar MT" pitchFamily="2" charset="-78"/>
            </a:endParaRPr>
          </a:p>
          <a:p>
            <a:pPr algn="r" rtl="1">
              <a:buFont typeface="Wingdings" panose="05000000000000000000" pitchFamily="2" charset="2"/>
              <a:buChar char="Ø"/>
            </a:pPr>
            <a:endParaRPr lang="en-US" sz="2800" dirty="0"/>
          </a:p>
        </p:txBody>
      </p:sp>
      <p:sp>
        <p:nvSpPr>
          <p:cNvPr id="6" name="مربع نص 5"/>
          <p:cNvSpPr txBox="1"/>
          <p:nvPr/>
        </p:nvSpPr>
        <p:spPr>
          <a:xfrm>
            <a:off x="304800" y="2172102"/>
            <a:ext cx="8534400" cy="4685898"/>
          </a:xfrm>
          <a:prstGeom prst="rect">
            <a:avLst/>
          </a:prstGeom>
          <a:noFill/>
        </p:spPr>
        <p:txBody>
          <a:bodyPr wrap="square" rtlCol="0">
            <a:spAutoFit/>
          </a:bodyPr>
          <a:lstStyle/>
          <a:p>
            <a:pPr algn="r" rtl="1">
              <a:lnSpc>
                <a:spcPct val="150000"/>
              </a:lnSpc>
            </a:pPr>
            <a:r>
              <a:rPr lang="ar-SA" sz="3200" b="1" dirty="0" smtClean="0">
                <a:solidFill>
                  <a:schemeClr val="accent3">
                    <a:lumMod val="75000"/>
                  </a:schemeClr>
                </a:solidFill>
                <a:cs typeface="Akhbar MT" pitchFamily="2" charset="-78"/>
              </a:rPr>
              <a:t>نظام متابعة للدورات:</a:t>
            </a:r>
          </a:p>
          <a:p>
            <a:pPr marL="457200" indent="-457200" algn="r" rtl="1">
              <a:lnSpc>
                <a:spcPct val="150000"/>
              </a:lnSpc>
              <a:buFont typeface="Wingdings" pitchFamily="2" charset="2"/>
              <a:buChar char="ü"/>
            </a:pPr>
            <a:r>
              <a:rPr lang="ar-SA" sz="2700" b="1" dirty="0" smtClean="0">
                <a:solidFill>
                  <a:schemeClr val="accent6">
                    <a:lumMod val="75000"/>
                  </a:schemeClr>
                </a:solidFill>
                <a:cs typeface="Akhbar MT" pitchFamily="2" charset="-78"/>
              </a:rPr>
              <a:t> كشف حضور وغياب للطالبات.</a:t>
            </a:r>
          </a:p>
          <a:p>
            <a:pPr marL="457200" indent="-457200" algn="r" rtl="1">
              <a:lnSpc>
                <a:spcPct val="150000"/>
              </a:lnSpc>
              <a:buFont typeface="Wingdings" pitchFamily="2" charset="2"/>
              <a:buChar char="ü"/>
            </a:pPr>
            <a:r>
              <a:rPr lang="ar-SA" sz="2700" b="1" dirty="0" smtClean="0">
                <a:solidFill>
                  <a:schemeClr val="accent6">
                    <a:lumMod val="75000"/>
                  </a:schemeClr>
                </a:solidFill>
                <a:cs typeface="Akhbar MT" pitchFamily="2" charset="-78"/>
              </a:rPr>
              <a:t> الزيارات الميدانية الدورية لمركز القطان لمتابعة سير العملية ، بالإضافة لتوثيق الدورات بالصور والفيديوهات.</a:t>
            </a:r>
          </a:p>
          <a:p>
            <a:pPr marL="457200" indent="-457200" algn="r" rtl="1">
              <a:lnSpc>
                <a:spcPct val="150000"/>
              </a:lnSpc>
              <a:buFont typeface="Wingdings" pitchFamily="2" charset="2"/>
              <a:buChar char="ü"/>
            </a:pPr>
            <a:r>
              <a:rPr lang="ar-SA" sz="2700" b="1" dirty="0" smtClean="0">
                <a:solidFill>
                  <a:schemeClr val="accent6">
                    <a:lumMod val="75000"/>
                  </a:schemeClr>
                </a:solidFill>
                <a:cs typeface="Akhbar MT" pitchFamily="2" charset="-78"/>
              </a:rPr>
              <a:t>الإشراف على الطالبات أثناء تدريب زميلاتهن داخل المدرسة. </a:t>
            </a:r>
          </a:p>
          <a:p>
            <a:pPr marL="457200" indent="-457200" algn="r" rtl="1">
              <a:lnSpc>
                <a:spcPct val="150000"/>
              </a:lnSpc>
              <a:buFont typeface="Wingdings" pitchFamily="2" charset="2"/>
              <a:buChar char="ü"/>
            </a:pPr>
            <a:r>
              <a:rPr lang="ar-SA" sz="2700" b="1" dirty="0" smtClean="0">
                <a:solidFill>
                  <a:schemeClr val="accent6">
                    <a:lumMod val="75000"/>
                  </a:schemeClr>
                </a:solidFill>
                <a:cs typeface="Akhbar MT" pitchFamily="2" charset="-78"/>
              </a:rPr>
              <a:t>متابعة الطالبات من خلال المجموعة المغلقة على </a:t>
            </a:r>
            <a:r>
              <a:rPr lang="ar-SA" sz="2700" b="1" dirty="0" err="1" smtClean="0">
                <a:solidFill>
                  <a:schemeClr val="accent6">
                    <a:lumMod val="75000"/>
                  </a:schemeClr>
                </a:solidFill>
                <a:cs typeface="Akhbar MT" pitchFamily="2" charset="-78"/>
              </a:rPr>
              <a:t>الفيسبوك</a:t>
            </a:r>
            <a:endParaRPr lang="ar-SA" sz="2700" b="1" dirty="0" smtClean="0">
              <a:solidFill>
                <a:schemeClr val="accent6">
                  <a:lumMod val="75000"/>
                </a:schemeClr>
              </a:solidFill>
              <a:cs typeface="Akhbar MT" pitchFamily="2" charset="-78"/>
            </a:endParaRPr>
          </a:p>
          <a:p>
            <a:pPr marL="457200" indent="-457200" algn="r" rtl="1">
              <a:lnSpc>
                <a:spcPct val="150000"/>
              </a:lnSpc>
              <a:buFont typeface="Wingdings" pitchFamily="2" charset="2"/>
              <a:buChar char="ü"/>
            </a:pPr>
            <a:r>
              <a:rPr lang="ar-SA" sz="2700" b="1" dirty="0" smtClean="0">
                <a:solidFill>
                  <a:schemeClr val="accent6">
                    <a:lumMod val="75000"/>
                  </a:schemeClr>
                </a:solidFill>
                <a:cs typeface="Akhbar MT" pitchFamily="2" charset="-78"/>
              </a:rPr>
              <a:t>بطاقة الملاحظة وجدول المتابعة.</a:t>
            </a:r>
            <a:endParaRPr lang="en-US" sz="2700" b="1" dirty="0">
              <a:solidFill>
                <a:schemeClr val="accent6">
                  <a:lumMod val="75000"/>
                </a:schemeClr>
              </a:solidFill>
              <a:cs typeface="Akhbar MT" pitchFamily="2" charset="-78"/>
            </a:endParaRPr>
          </a:p>
        </p:txBody>
      </p:sp>
      <p:sp>
        <p:nvSpPr>
          <p:cNvPr id="7" name="شريط إلى الأسفل 6"/>
          <p:cNvSpPr/>
          <p:nvPr/>
        </p:nvSpPr>
        <p:spPr>
          <a:xfrm>
            <a:off x="342900" y="304800"/>
            <a:ext cx="8458200" cy="1219200"/>
          </a:xfrm>
          <a:prstGeom prst="ribbon">
            <a:avLst>
              <a:gd name="adj1" fmla="val 14495"/>
              <a:gd name="adj2" fmla="val 56923"/>
            </a:avLst>
          </a:prstGeom>
          <a:solidFill>
            <a:schemeClr val="bg1">
              <a:lumMod val="50000"/>
            </a:schemeClr>
          </a:solidFill>
          <a:ln>
            <a:solidFill>
              <a:schemeClr val="accent6">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ar-SA" sz="20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endParaRPr>
          </a:p>
          <a:p>
            <a:pPr algn="ctr"/>
            <a:r>
              <a:rPr lang="ar-SA" sz="48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ثالثاً</a:t>
            </a:r>
            <a:r>
              <a:rPr lang="ar-SA" sz="4800" b="1" dirty="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 المنهجية وآلية العمل</a:t>
            </a:r>
          </a:p>
          <a:p>
            <a:pPr algn="ctr"/>
            <a:endParaRPr lang="hi-IN" dirty="0"/>
          </a:p>
        </p:txBody>
      </p:sp>
    </p:spTree>
    <p:extLst>
      <p:ext uri="{BB962C8B-B14F-4D97-AF65-F5344CB8AC3E}">
        <p14:creationId xmlns="" xmlns:p14="http://schemas.microsoft.com/office/powerpoint/2010/main" val="292501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45">
                                          <p:stCondLst>
                                            <p:cond delay="0"/>
                                          </p:stCondLst>
                                        </p:cTn>
                                        <p:tgtEl>
                                          <p:spTgt spid="7"/>
                                        </p:tgtEl>
                                      </p:cBhvr>
                                    </p:animEffect>
                                    <p:anim calcmode="lin" valueType="num">
                                      <p:cBhvr>
                                        <p:cTn id="8" dur="45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7"/>
                                        </p:tgtEl>
                                        <p:attrNameLst>
                                          <p:attrName>ppt_y</p:attrName>
                                        </p:attrNameLst>
                                      </p:cBhvr>
                                      <p:tavLst>
                                        <p:tav tm="0" fmla="#ppt_y-sin(pi*$)/81">
                                          <p:val>
                                            <p:fltVal val="0"/>
                                          </p:val>
                                        </p:tav>
                                        <p:tav tm="100000">
                                          <p:val>
                                            <p:fltVal val="1"/>
                                          </p:val>
                                        </p:tav>
                                      </p:tavLst>
                                    </p:anim>
                                    <p:animScale>
                                      <p:cBhvr>
                                        <p:cTn id="13" dur="7">
                                          <p:stCondLst>
                                            <p:cond delay="163"/>
                                          </p:stCondLst>
                                        </p:cTn>
                                        <p:tgtEl>
                                          <p:spTgt spid="7"/>
                                        </p:tgtEl>
                                      </p:cBhvr>
                                      <p:to x="100000" y="60000"/>
                                    </p:animScale>
                                    <p:animScale>
                                      <p:cBhvr>
                                        <p:cTn id="14" dur="42" decel="50000">
                                          <p:stCondLst>
                                            <p:cond delay="169"/>
                                          </p:stCondLst>
                                        </p:cTn>
                                        <p:tgtEl>
                                          <p:spTgt spid="7"/>
                                        </p:tgtEl>
                                      </p:cBhvr>
                                      <p:to x="100000" y="100000"/>
                                    </p:animScale>
                                    <p:animScale>
                                      <p:cBhvr>
                                        <p:cTn id="15" dur="7">
                                          <p:stCondLst>
                                            <p:cond delay="328"/>
                                          </p:stCondLst>
                                        </p:cTn>
                                        <p:tgtEl>
                                          <p:spTgt spid="7"/>
                                        </p:tgtEl>
                                      </p:cBhvr>
                                      <p:to x="100000" y="80000"/>
                                    </p:animScale>
                                    <p:animScale>
                                      <p:cBhvr>
                                        <p:cTn id="16" dur="42" decel="50000">
                                          <p:stCondLst>
                                            <p:cond delay="335"/>
                                          </p:stCondLst>
                                        </p:cTn>
                                        <p:tgtEl>
                                          <p:spTgt spid="7"/>
                                        </p:tgtEl>
                                      </p:cBhvr>
                                      <p:to x="100000" y="100000"/>
                                    </p:animScale>
                                    <p:animScale>
                                      <p:cBhvr>
                                        <p:cTn id="17" dur="7">
                                          <p:stCondLst>
                                            <p:cond delay="411"/>
                                          </p:stCondLst>
                                        </p:cTn>
                                        <p:tgtEl>
                                          <p:spTgt spid="7"/>
                                        </p:tgtEl>
                                      </p:cBhvr>
                                      <p:to x="100000" y="90000"/>
                                    </p:animScale>
                                    <p:animScale>
                                      <p:cBhvr>
                                        <p:cTn id="18" dur="42" decel="50000">
                                          <p:stCondLst>
                                            <p:cond delay="417"/>
                                          </p:stCondLst>
                                        </p:cTn>
                                        <p:tgtEl>
                                          <p:spTgt spid="7"/>
                                        </p:tgtEl>
                                      </p:cBhvr>
                                      <p:to x="100000" y="100000"/>
                                    </p:animScale>
                                    <p:animScale>
                                      <p:cBhvr>
                                        <p:cTn id="19" dur="7">
                                          <p:stCondLst>
                                            <p:cond delay="452"/>
                                          </p:stCondLst>
                                        </p:cTn>
                                        <p:tgtEl>
                                          <p:spTgt spid="7"/>
                                        </p:tgtEl>
                                      </p:cBhvr>
                                      <p:to x="100000" y="95000"/>
                                    </p:animScale>
                                    <p:animScale>
                                      <p:cBhvr>
                                        <p:cTn id="20" dur="42" decel="50000">
                                          <p:stCondLst>
                                            <p:cond delay="459"/>
                                          </p:stCondLst>
                                        </p:cTn>
                                        <p:tgtEl>
                                          <p:spTgt spid="7"/>
                                        </p:tgtEl>
                                      </p:cBhvr>
                                      <p:to x="100000" y="100000"/>
                                    </p:animScale>
                                  </p:childTnLst>
                                </p:cTn>
                              </p:par>
                              <p:par>
                                <p:cTn id="21" presetID="48" presetClass="entr" presetSubtype="0" accel="50000"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p:cTn id="23" dur="1000" fill="hold"/>
                                        <p:tgtEl>
                                          <p:spTgt spid="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26" dur="1000"/>
                                        <p:tgtEl>
                                          <p:spTgt spid="5">
                                            <p:txEl>
                                              <p:pRg st="0" end="0"/>
                                            </p:txEl>
                                          </p:spTgt>
                                        </p:tgtEl>
                                      </p:cBhvr>
                                    </p:animEffect>
                                  </p:childTnLst>
                                </p:cTn>
                              </p:par>
                              <p:par>
                                <p:cTn id="27" presetID="48" presetClass="entr" presetSubtype="0" accel="5000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6"/>
                                        </p:tgtEl>
                                        <p:attrNameLst>
                                          <p:attrName>ppt_y</p:attrName>
                                        </p:attrNameLst>
                                      </p:cBhvr>
                                      <p:tavLst>
                                        <p:tav tm="0">
                                          <p:val>
                                            <p:strVal val="#ppt_y"/>
                                          </p:val>
                                        </p:tav>
                                        <p:tav tm="100000">
                                          <p:val>
                                            <p:strVal val="#ppt_y"/>
                                          </p:val>
                                        </p:tav>
                                      </p:tavLst>
                                    </p:anim>
                                    <p:animEffect transition="in" filter="fade">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685800" y="2362200"/>
            <a:ext cx="7467600" cy="584775"/>
          </a:xfrm>
          <a:prstGeom prst="rect">
            <a:avLst/>
          </a:prstGeom>
          <a:noFill/>
        </p:spPr>
        <p:txBody>
          <a:bodyPr wrap="square" rtlCol="0">
            <a:spAutoFit/>
          </a:bodyPr>
          <a:lstStyle/>
          <a:p>
            <a:pPr marL="457200" indent="-457200" algn="r" rtl="1">
              <a:buFont typeface="Wingdings" panose="05000000000000000000" pitchFamily="2" charset="2"/>
              <a:buChar char="q"/>
            </a:pPr>
            <a:r>
              <a:rPr lang="ar-SA" sz="3200" b="1" dirty="0" smtClean="0">
                <a:solidFill>
                  <a:schemeClr val="accent3">
                    <a:lumMod val="75000"/>
                  </a:schemeClr>
                </a:solidFill>
                <a:cs typeface="Akhbar MT" pitchFamily="2" charset="-78"/>
              </a:rPr>
              <a:t>جدول متابعة المشاريع والأعمال الطلابية:</a:t>
            </a:r>
          </a:p>
        </p:txBody>
      </p:sp>
      <p:sp>
        <p:nvSpPr>
          <p:cNvPr id="6" name="عنصر نائب للمحتوى 1"/>
          <p:cNvSpPr>
            <a:spLocks noGrp="1"/>
          </p:cNvSpPr>
          <p:nvPr>
            <p:ph idx="1"/>
          </p:nvPr>
        </p:nvSpPr>
        <p:spPr>
          <a:xfrm>
            <a:off x="381000" y="1752601"/>
            <a:ext cx="8229600" cy="457199"/>
          </a:xfrm>
        </p:spPr>
        <p:txBody>
          <a:bodyPr>
            <a:noAutofit/>
          </a:bodyPr>
          <a:lstStyle/>
          <a:p>
            <a:pPr marL="109728" indent="0" algn="r" rtl="1">
              <a:buNone/>
            </a:pPr>
            <a:r>
              <a:rPr lang="ar-SA" sz="2800" b="1" u="sng" dirty="0" smtClean="0">
                <a:solidFill>
                  <a:srgbClr val="FF0000"/>
                </a:solidFill>
                <a:cs typeface="Akhbar MT" pitchFamily="2" charset="-78"/>
                <a:sym typeface="Wingdings"/>
              </a:rPr>
              <a:t>نظام المتابعة والتقييم الدورية:</a:t>
            </a:r>
            <a:endParaRPr lang="ar-SA" sz="2800" b="1" u="sng" dirty="0" smtClean="0">
              <a:solidFill>
                <a:srgbClr val="FF0000"/>
              </a:solidFill>
              <a:cs typeface="Akhbar MT" pitchFamily="2" charset="-78"/>
            </a:endParaRPr>
          </a:p>
          <a:p>
            <a:pPr marL="109728" indent="0" algn="r" rtl="1">
              <a:buNone/>
            </a:pPr>
            <a:endParaRPr lang="ar-SA" sz="2800" b="1" u="sng" dirty="0" smtClean="0">
              <a:solidFill>
                <a:srgbClr val="FF0000"/>
              </a:solidFill>
              <a:cs typeface="Akhbar MT" pitchFamily="2" charset="-78"/>
            </a:endParaRPr>
          </a:p>
          <a:p>
            <a:pPr marL="109728" indent="0" algn="r" rtl="1">
              <a:buNone/>
            </a:pPr>
            <a:endParaRPr lang="en-US" sz="2800" dirty="0"/>
          </a:p>
        </p:txBody>
      </p:sp>
      <p:graphicFrame>
        <p:nvGraphicFramePr>
          <p:cNvPr id="7" name="جدول 6"/>
          <p:cNvGraphicFramePr>
            <a:graphicFrameLocks noGrp="1"/>
          </p:cNvGraphicFramePr>
          <p:nvPr>
            <p:extLst>
              <p:ext uri="{D42A27DB-BD31-4B8C-83A1-F6EECF244321}">
                <p14:modId xmlns="" xmlns:p14="http://schemas.microsoft.com/office/powerpoint/2010/main" val="1925399580"/>
              </p:ext>
            </p:extLst>
          </p:nvPr>
        </p:nvGraphicFramePr>
        <p:xfrm>
          <a:off x="685800" y="2971800"/>
          <a:ext cx="7848596" cy="2473904"/>
        </p:xfrm>
        <a:graphic>
          <a:graphicData uri="http://schemas.openxmlformats.org/drawingml/2006/table">
            <a:tbl>
              <a:tblPr firstRow="1" bandRow="1">
                <a:tableStyleId>{5C22544A-7EE6-4342-B048-85BDC9FD1C3A}</a:tableStyleId>
              </a:tblPr>
              <a:tblGrid>
                <a:gridCol w="1121228"/>
                <a:gridCol w="707570"/>
                <a:gridCol w="838200"/>
                <a:gridCol w="762000"/>
                <a:gridCol w="990600"/>
                <a:gridCol w="2057400"/>
                <a:gridCol w="1371598"/>
              </a:tblGrid>
              <a:tr h="452176">
                <a:tc>
                  <a:txBody>
                    <a:bodyPr/>
                    <a:lstStyle/>
                    <a:p>
                      <a:pPr algn="ctr"/>
                      <a:r>
                        <a:rPr lang="ar-SA" dirty="0" smtClean="0"/>
                        <a:t>مستوى الانجاز</a:t>
                      </a:r>
                      <a:endParaRPr lang="en-US" dirty="0"/>
                    </a:p>
                  </a:txBody>
                  <a:tcPr/>
                </a:tc>
                <a:tc>
                  <a:txBody>
                    <a:bodyPr/>
                    <a:lstStyle/>
                    <a:p>
                      <a:pPr algn="ctr"/>
                      <a:r>
                        <a:rPr lang="ar-SA" dirty="0" smtClean="0"/>
                        <a:t>مارس</a:t>
                      </a:r>
                      <a:endParaRPr lang="en-US" dirty="0"/>
                    </a:p>
                  </a:txBody>
                  <a:tcPr/>
                </a:tc>
                <a:tc>
                  <a:txBody>
                    <a:bodyPr/>
                    <a:lstStyle/>
                    <a:p>
                      <a:pPr algn="ctr"/>
                      <a:r>
                        <a:rPr lang="ar-SA" dirty="0" smtClean="0"/>
                        <a:t>فبراير</a:t>
                      </a:r>
                      <a:endParaRPr lang="en-US" dirty="0"/>
                    </a:p>
                  </a:txBody>
                  <a:tcPr/>
                </a:tc>
                <a:tc>
                  <a:txBody>
                    <a:bodyPr/>
                    <a:lstStyle/>
                    <a:p>
                      <a:pPr algn="ctr"/>
                      <a:r>
                        <a:rPr lang="ar-SA" dirty="0" smtClean="0"/>
                        <a:t>ديسمبر</a:t>
                      </a:r>
                      <a:endParaRPr lang="en-US" dirty="0"/>
                    </a:p>
                  </a:txBody>
                  <a:tcPr/>
                </a:tc>
                <a:tc>
                  <a:txBody>
                    <a:bodyPr/>
                    <a:lstStyle/>
                    <a:p>
                      <a:pPr algn="ctr"/>
                      <a:r>
                        <a:rPr lang="ar-SA" dirty="0" smtClean="0"/>
                        <a:t>شهر نوفمبر</a:t>
                      </a:r>
                      <a:endParaRPr lang="en-US" dirty="0"/>
                    </a:p>
                  </a:txBody>
                  <a:tcPr/>
                </a:tc>
                <a:tc>
                  <a:txBody>
                    <a:bodyPr/>
                    <a:lstStyle/>
                    <a:p>
                      <a:pPr algn="ctr"/>
                      <a:r>
                        <a:rPr lang="ar-SA" dirty="0" smtClean="0"/>
                        <a:t>أسماء الطالبات</a:t>
                      </a:r>
                      <a:endParaRPr lang="en-US" dirty="0"/>
                    </a:p>
                  </a:txBody>
                  <a:tcPr/>
                </a:tc>
                <a:tc>
                  <a:txBody>
                    <a:bodyPr/>
                    <a:lstStyle/>
                    <a:p>
                      <a:pPr algn="ctr" rtl="1"/>
                      <a:r>
                        <a:rPr lang="ar-SA" dirty="0" smtClean="0"/>
                        <a:t>اسم المجموعة والمشروع</a:t>
                      </a:r>
                      <a:endParaRPr lang="en-US" dirty="0"/>
                    </a:p>
                  </a:txBody>
                  <a:tcPr/>
                </a:tc>
              </a:tr>
              <a:tr h="458456">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r>
              <a:tr h="458456">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r>
              <a:tr h="458456">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58456">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8" name="شريط إلى الأسفل 7"/>
          <p:cNvSpPr/>
          <p:nvPr/>
        </p:nvSpPr>
        <p:spPr>
          <a:xfrm>
            <a:off x="342900" y="304800"/>
            <a:ext cx="8458200" cy="1219200"/>
          </a:xfrm>
          <a:prstGeom prst="ribbon">
            <a:avLst>
              <a:gd name="adj1" fmla="val 14495"/>
              <a:gd name="adj2" fmla="val 56923"/>
            </a:avLst>
          </a:prstGeom>
          <a:solidFill>
            <a:schemeClr val="bg1">
              <a:lumMod val="50000"/>
            </a:schemeClr>
          </a:solidFill>
          <a:ln>
            <a:solidFill>
              <a:schemeClr val="accent6">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ar-SA" sz="20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endParaRPr>
          </a:p>
          <a:p>
            <a:pPr algn="ctr"/>
            <a:r>
              <a:rPr lang="ar-SA" sz="48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ثالثاً</a:t>
            </a:r>
            <a:r>
              <a:rPr lang="ar-SA" sz="4800" b="1" dirty="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 المنهجية وآلية العمل</a:t>
            </a:r>
          </a:p>
          <a:p>
            <a:pPr algn="ctr"/>
            <a:endParaRPr lang="hi-IN" dirty="0"/>
          </a:p>
        </p:txBody>
      </p:sp>
    </p:spTree>
    <p:extLst>
      <p:ext uri="{BB962C8B-B14F-4D97-AF65-F5344CB8AC3E}">
        <p14:creationId xmlns="" xmlns:p14="http://schemas.microsoft.com/office/powerpoint/2010/main" val="212584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45">
                                          <p:stCondLst>
                                            <p:cond delay="0"/>
                                          </p:stCondLst>
                                        </p:cTn>
                                        <p:tgtEl>
                                          <p:spTgt spid="8"/>
                                        </p:tgtEl>
                                      </p:cBhvr>
                                    </p:animEffect>
                                    <p:anim calcmode="lin" valueType="num">
                                      <p:cBhvr>
                                        <p:cTn id="8"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13" dur="7">
                                          <p:stCondLst>
                                            <p:cond delay="163"/>
                                          </p:stCondLst>
                                        </p:cTn>
                                        <p:tgtEl>
                                          <p:spTgt spid="8"/>
                                        </p:tgtEl>
                                      </p:cBhvr>
                                      <p:to x="100000" y="60000"/>
                                    </p:animScale>
                                    <p:animScale>
                                      <p:cBhvr>
                                        <p:cTn id="14" dur="42" decel="50000">
                                          <p:stCondLst>
                                            <p:cond delay="169"/>
                                          </p:stCondLst>
                                        </p:cTn>
                                        <p:tgtEl>
                                          <p:spTgt spid="8"/>
                                        </p:tgtEl>
                                      </p:cBhvr>
                                      <p:to x="100000" y="100000"/>
                                    </p:animScale>
                                    <p:animScale>
                                      <p:cBhvr>
                                        <p:cTn id="15" dur="7">
                                          <p:stCondLst>
                                            <p:cond delay="328"/>
                                          </p:stCondLst>
                                        </p:cTn>
                                        <p:tgtEl>
                                          <p:spTgt spid="8"/>
                                        </p:tgtEl>
                                      </p:cBhvr>
                                      <p:to x="100000" y="80000"/>
                                    </p:animScale>
                                    <p:animScale>
                                      <p:cBhvr>
                                        <p:cTn id="16" dur="42" decel="50000">
                                          <p:stCondLst>
                                            <p:cond delay="335"/>
                                          </p:stCondLst>
                                        </p:cTn>
                                        <p:tgtEl>
                                          <p:spTgt spid="8"/>
                                        </p:tgtEl>
                                      </p:cBhvr>
                                      <p:to x="100000" y="100000"/>
                                    </p:animScale>
                                    <p:animScale>
                                      <p:cBhvr>
                                        <p:cTn id="17" dur="7">
                                          <p:stCondLst>
                                            <p:cond delay="411"/>
                                          </p:stCondLst>
                                        </p:cTn>
                                        <p:tgtEl>
                                          <p:spTgt spid="8"/>
                                        </p:tgtEl>
                                      </p:cBhvr>
                                      <p:to x="100000" y="90000"/>
                                    </p:animScale>
                                    <p:animScale>
                                      <p:cBhvr>
                                        <p:cTn id="18" dur="42" decel="50000">
                                          <p:stCondLst>
                                            <p:cond delay="417"/>
                                          </p:stCondLst>
                                        </p:cTn>
                                        <p:tgtEl>
                                          <p:spTgt spid="8"/>
                                        </p:tgtEl>
                                      </p:cBhvr>
                                      <p:to x="100000" y="100000"/>
                                    </p:animScale>
                                    <p:animScale>
                                      <p:cBhvr>
                                        <p:cTn id="19" dur="7">
                                          <p:stCondLst>
                                            <p:cond delay="452"/>
                                          </p:stCondLst>
                                        </p:cTn>
                                        <p:tgtEl>
                                          <p:spTgt spid="8"/>
                                        </p:tgtEl>
                                      </p:cBhvr>
                                      <p:to x="100000" y="95000"/>
                                    </p:animScale>
                                    <p:animScale>
                                      <p:cBhvr>
                                        <p:cTn id="20" dur="42" decel="50000">
                                          <p:stCondLst>
                                            <p:cond delay="459"/>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1"/>
          <p:cNvSpPr>
            <a:spLocks noGrp="1"/>
          </p:cNvSpPr>
          <p:nvPr>
            <p:ph idx="1"/>
          </p:nvPr>
        </p:nvSpPr>
        <p:spPr>
          <a:xfrm>
            <a:off x="457200" y="1600200"/>
            <a:ext cx="8229600" cy="457199"/>
          </a:xfrm>
        </p:spPr>
        <p:txBody>
          <a:bodyPr>
            <a:noAutofit/>
          </a:bodyPr>
          <a:lstStyle/>
          <a:p>
            <a:pPr marL="109728" indent="0" algn="r" rtl="1">
              <a:buNone/>
            </a:pPr>
            <a:r>
              <a:rPr lang="ar-SA" sz="2800" b="1" u="sng" dirty="0" smtClean="0">
                <a:solidFill>
                  <a:srgbClr val="FF0000"/>
                </a:solidFill>
                <a:cs typeface="Akhbar MT" pitchFamily="2" charset="-78"/>
                <a:sym typeface="Wingdings"/>
              </a:rPr>
              <a:t>نظام المتابعة والتقييم الدورية:</a:t>
            </a:r>
            <a:endParaRPr lang="ar-SA" sz="2800" b="1" u="sng" dirty="0" smtClean="0">
              <a:solidFill>
                <a:srgbClr val="FF0000"/>
              </a:solidFill>
              <a:cs typeface="Akhbar MT" pitchFamily="2" charset="-78"/>
            </a:endParaRPr>
          </a:p>
          <a:p>
            <a:pPr marL="109728" indent="0" algn="r" rtl="1">
              <a:buNone/>
            </a:pPr>
            <a:endParaRPr lang="ar-SA" sz="2800" b="1" u="sng" dirty="0">
              <a:solidFill>
                <a:srgbClr val="FF0000"/>
              </a:solidFill>
              <a:cs typeface="Akhbar MT" pitchFamily="2" charset="-78"/>
            </a:endParaRPr>
          </a:p>
          <a:p>
            <a:pPr marL="109728" indent="0" algn="r" rtl="1">
              <a:buNone/>
            </a:pPr>
            <a:endParaRPr lang="en-US" sz="1050" dirty="0"/>
          </a:p>
        </p:txBody>
      </p:sp>
      <p:graphicFrame>
        <p:nvGraphicFramePr>
          <p:cNvPr id="6" name="جدول 5"/>
          <p:cNvGraphicFramePr>
            <a:graphicFrameLocks noGrp="1"/>
          </p:cNvGraphicFramePr>
          <p:nvPr>
            <p:extLst>
              <p:ext uri="{D42A27DB-BD31-4B8C-83A1-F6EECF244321}">
                <p14:modId xmlns="" xmlns:p14="http://schemas.microsoft.com/office/powerpoint/2010/main" val="2513129309"/>
              </p:ext>
            </p:extLst>
          </p:nvPr>
        </p:nvGraphicFramePr>
        <p:xfrm>
          <a:off x="647702" y="3276600"/>
          <a:ext cx="7848596" cy="2406664"/>
        </p:xfrm>
        <a:graphic>
          <a:graphicData uri="http://schemas.openxmlformats.org/drawingml/2006/table">
            <a:tbl>
              <a:tblPr firstRow="1" bandRow="1">
                <a:tableStyleId>{616DA210-FB5B-4158-B5E0-FEB733F419BA}</a:tableStyleId>
              </a:tblPr>
              <a:tblGrid>
                <a:gridCol w="653603"/>
                <a:gridCol w="685800"/>
                <a:gridCol w="676681"/>
                <a:gridCol w="694919"/>
                <a:gridCol w="450753"/>
                <a:gridCol w="572836"/>
                <a:gridCol w="572836"/>
                <a:gridCol w="520760"/>
                <a:gridCol w="676988"/>
                <a:gridCol w="1406053"/>
                <a:gridCol w="937367"/>
              </a:tblGrid>
              <a:tr h="452176">
                <a:tc gridSpan="3">
                  <a:txBody>
                    <a:bodyPr/>
                    <a:lstStyle/>
                    <a:p>
                      <a:pPr algn="ctr" rtl="1"/>
                      <a:r>
                        <a:rPr lang="ar-SA" dirty="0" smtClean="0"/>
                        <a:t>الألوان والتنسيقات</a:t>
                      </a:r>
                      <a:endParaRPr lang="en-US" dirty="0"/>
                    </a:p>
                  </a:txBody>
                  <a:tcPr/>
                </a:tc>
                <a:tc hMerge="1">
                  <a:txBody>
                    <a:bodyPr/>
                    <a:lstStyle/>
                    <a:p>
                      <a:pPr algn="ctr" rtl="1"/>
                      <a:endParaRPr lang="en-US" dirty="0"/>
                    </a:p>
                  </a:txBody>
                  <a:tcPr/>
                </a:tc>
                <a:tc hMerge="1">
                  <a:txBody>
                    <a:bodyPr/>
                    <a:lstStyle/>
                    <a:p>
                      <a:pPr algn="ctr" rtl="1"/>
                      <a:endParaRPr lang="en-US" dirty="0"/>
                    </a:p>
                  </a:txBody>
                  <a:tcPr/>
                </a:tc>
                <a:tc gridSpan="3">
                  <a:txBody>
                    <a:bodyPr/>
                    <a:lstStyle/>
                    <a:p>
                      <a:pPr algn="ctr" rtl="1"/>
                      <a:r>
                        <a:rPr lang="ar-SA" dirty="0" smtClean="0"/>
                        <a:t>الصوت</a:t>
                      </a:r>
                      <a:endParaRPr lang="en-US" dirty="0"/>
                    </a:p>
                  </a:txBody>
                  <a:tcPr/>
                </a:tc>
                <a:tc hMerge="1">
                  <a:txBody>
                    <a:bodyPr/>
                    <a:lstStyle/>
                    <a:p>
                      <a:pPr algn="ctr" rtl="1"/>
                      <a:endParaRPr lang="en-US" dirty="0"/>
                    </a:p>
                  </a:txBody>
                  <a:tcPr/>
                </a:tc>
                <a:tc hMerge="1">
                  <a:txBody>
                    <a:bodyPr/>
                    <a:lstStyle/>
                    <a:p>
                      <a:pPr algn="ctr" rtl="1"/>
                      <a:endParaRPr lang="en-US" dirty="0"/>
                    </a:p>
                  </a:txBody>
                  <a:tcPr/>
                </a:tc>
                <a:tc gridSpan="3">
                  <a:txBody>
                    <a:bodyPr/>
                    <a:lstStyle/>
                    <a:p>
                      <a:pPr algn="ctr" rtl="1"/>
                      <a:r>
                        <a:rPr lang="ar-SA" dirty="0" smtClean="0"/>
                        <a:t>المحتوى</a:t>
                      </a:r>
                      <a:endParaRPr lang="en-US" dirty="0"/>
                    </a:p>
                  </a:txBody>
                  <a:tcPr/>
                </a:tc>
                <a:tc hMerge="1">
                  <a:txBody>
                    <a:bodyPr/>
                    <a:lstStyle/>
                    <a:p>
                      <a:pPr algn="ctr" rtl="1"/>
                      <a:endParaRPr lang="en-US" dirty="0"/>
                    </a:p>
                  </a:txBody>
                  <a:tcPr/>
                </a:tc>
                <a:tc hMerge="1">
                  <a:txBody>
                    <a:bodyPr/>
                    <a:lstStyle/>
                    <a:p>
                      <a:pPr algn="ctr" rtl="1"/>
                      <a:endParaRPr lang="en-US" dirty="0"/>
                    </a:p>
                  </a:txBody>
                  <a:tcPr/>
                </a:tc>
                <a:tc rowSpan="2">
                  <a:txBody>
                    <a:bodyPr/>
                    <a:lstStyle/>
                    <a:p>
                      <a:pPr algn="ctr" rtl="1"/>
                      <a:r>
                        <a:rPr lang="ar-SA" dirty="0" smtClean="0"/>
                        <a:t>موضوع البرنامج</a:t>
                      </a:r>
                      <a:endParaRPr lang="en-US" dirty="0"/>
                    </a:p>
                  </a:txBody>
                  <a:tcPr/>
                </a:tc>
                <a:tc rowSpan="2">
                  <a:txBody>
                    <a:bodyPr/>
                    <a:lstStyle/>
                    <a:p>
                      <a:pPr algn="ctr" rtl="1"/>
                      <a:r>
                        <a:rPr lang="ar-SA" dirty="0" smtClean="0"/>
                        <a:t>اسم</a:t>
                      </a:r>
                      <a:r>
                        <a:rPr lang="ar-SA" baseline="0" dirty="0" smtClean="0"/>
                        <a:t> الماجدة</a:t>
                      </a:r>
                      <a:endParaRPr lang="en-US" dirty="0"/>
                    </a:p>
                  </a:txBody>
                  <a:tcPr/>
                </a:tc>
              </a:tr>
              <a:tr h="458456">
                <a:tc>
                  <a:txBody>
                    <a:bodyPr/>
                    <a:lstStyle/>
                    <a:p>
                      <a:pPr algn="ctr" rtl="1"/>
                      <a:r>
                        <a:rPr lang="ar-SA" sz="1600" dirty="0" smtClean="0"/>
                        <a:t>ضعيف</a:t>
                      </a:r>
                      <a:endParaRPr lang="en-US" sz="1600" dirty="0"/>
                    </a:p>
                  </a:txBody>
                  <a:tcPr/>
                </a:tc>
                <a:tc>
                  <a:txBody>
                    <a:bodyPr/>
                    <a:lstStyle/>
                    <a:p>
                      <a:pPr algn="ctr" rtl="1"/>
                      <a:r>
                        <a:rPr lang="ar-SA" sz="1600" dirty="0" smtClean="0"/>
                        <a:t>جيد</a:t>
                      </a:r>
                      <a:endParaRPr lang="en-US" sz="1600" dirty="0"/>
                    </a:p>
                  </a:txBody>
                  <a:tcPr/>
                </a:tc>
                <a:tc>
                  <a:txBody>
                    <a:bodyPr/>
                    <a:lstStyle/>
                    <a:p>
                      <a:pPr algn="ctr" rtl="1"/>
                      <a:r>
                        <a:rPr lang="ar-SA" sz="1600" dirty="0" smtClean="0"/>
                        <a:t>ممتاز</a:t>
                      </a:r>
                      <a:endParaRPr lang="en-US" sz="1600" dirty="0"/>
                    </a:p>
                  </a:txBody>
                  <a:tcPr/>
                </a:tc>
                <a:tc>
                  <a:txBody>
                    <a:bodyPr/>
                    <a:lstStyle/>
                    <a:p>
                      <a:pPr algn="ctr" rtl="1"/>
                      <a:r>
                        <a:rPr lang="ar-SA" sz="1600" dirty="0" smtClean="0"/>
                        <a:t>ضعيف</a:t>
                      </a:r>
                      <a:endParaRPr lang="en-US" sz="1600" dirty="0"/>
                    </a:p>
                  </a:txBody>
                  <a:tcPr/>
                </a:tc>
                <a:tc>
                  <a:txBody>
                    <a:bodyPr/>
                    <a:lstStyle/>
                    <a:p>
                      <a:r>
                        <a:rPr lang="ar-SA" sz="1600" dirty="0" smtClean="0"/>
                        <a:t>جيد</a:t>
                      </a:r>
                      <a:endParaRPr lang="en-US" sz="1600" dirty="0"/>
                    </a:p>
                  </a:txBody>
                  <a:tcPr/>
                </a:tc>
                <a:tc>
                  <a:txBody>
                    <a:bodyPr/>
                    <a:lstStyle/>
                    <a:p>
                      <a:r>
                        <a:rPr lang="ar-SA" sz="1600" dirty="0" smtClean="0"/>
                        <a:t>ممتاز</a:t>
                      </a:r>
                      <a:endParaRPr lang="en-US" sz="1600" dirty="0"/>
                    </a:p>
                  </a:txBody>
                  <a:tcPr/>
                </a:tc>
                <a:tc>
                  <a:txBody>
                    <a:bodyPr/>
                    <a:lstStyle/>
                    <a:p>
                      <a:pPr algn="ctr" rtl="1"/>
                      <a:r>
                        <a:rPr lang="ar-SA" sz="1600" dirty="0" smtClean="0"/>
                        <a:t>ضعيف</a:t>
                      </a:r>
                      <a:endParaRPr lang="en-US" sz="1600" dirty="0"/>
                    </a:p>
                  </a:txBody>
                  <a:tcPr/>
                </a:tc>
                <a:tc>
                  <a:txBody>
                    <a:bodyPr/>
                    <a:lstStyle/>
                    <a:p>
                      <a:pPr algn="ctr" rtl="1"/>
                      <a:r>
                        <a:rPr lang="ar-SA" sz="1600" dirty="0" smtClean="0"/>
                        <a:t>جيد</a:t>
                      </a:r>
                      <a:endParaRPr lang="en-US" sz="1600" dirty="0"/>
                    </a:p>
                  </a:txBody>
                  <a:tcPr/>
                </a:tc>
                <a:tc>
                  <a:txBody>
                    <a:bodyPr/>
                    <a:lstStyle/>
                    <a:p>
                      <a:pPr algn="ctr" rtl="1"/>
                      <a:r>
                        <a:rPr lang="ar-SA" sz="1600" dirty="0" smtClean="0"/>
                        <a:t>ممتاز</a:t>
                      </a:r>
                      <a:endParaRPr lang="en-US" sz="1600" dirty="0"/>
                    </a:p>
                  </a:txBody>
                  <a:tcPr/>
                </a:tc>
                <a:tc vMerge="1">
                  <a:txBody>
                    <a:bodyPr/>
                    <a:lstStyle/>
                    <a:p>
                      <a:pPr algn="ctr" rtl="1"/>
                      <a:endParaRPr lang="en-US" dirty="0"/>
                    </a:p>
                  </a:txBody>
                  <a:tcPr/>
                </a:tc>
                <a:tc vMerge="1">
                  <a:txBody>
                    <a:bodyPr/>
                    <a:lstStyle/>
                    <a:p>
                      <a:pPr algn="ctr" rtl="1"/>
                      <a:endParaRPr lang="en-US" dirty="0"/>
                    </a:p>
                  </a:txBody>
                  <a:tcPr/>
                </a:tc>
              </a:tr>
              <a:tr h="458456">
                <a:tc>
                  <a:txBody>
                    <a:bodyPr/>
                    <a:lstStyle/>
                    <a:p>
                      <a:pPr algn="ctr" rtl="1"/>
                      <a:endParaRPr lang="en-US" dirty="0"/>
                    </a:p>
                  </a:txBody>
                  <a:tcPr/>
                </a:tc>
                <a:tc>
                  <a:txBody>
                    <a:bodyPr/>
                    <a:lstStyle/>
                    <a:p>
                      <a:pPr algn="ctr" rtl="1"/>
                      <a:endParaRPr lang="en-US" dirty="0"/>
                    </a:p>
                  </a:txBody>
                  <a:tcPr/>
                </a:tc>
                <a:tc>
                  <a:txBody>
                    <a:bodyPr/>
                    <a:lstStyle/>
                    <a:p>
                      <a:pPr algn="ctr" rtl="1"/>
                      <a:endParaRPr lang="en-US"/>
                    </a:p>
                  </a:txBody>
                  <a:tcPr/>
                </a:tc>
                <a:tc>
                  <a:txBody>
                    <a:bodyPr/>
                    <a:lstStyle/>
                    <a:p>
                      <a:pPr algn="ctr" rtl="1"/>
                      <a:endParaRPr lang="en-US"/>
                    </a:p>
                  </a:txBody>
                  <a:tcPr/>
                </a:tc>
                <a:tc>
                  <a:txBody>
                    <a:bodyPr/>
                    <a:lstStyle/>
                    <a:p>
                      <a:pPr algn="ctr" rtl="1"/>
                      <a:endParaRPr lang="en-US"/>
                    </a:p>
                  </a:txBody>
                  <a:tcPr/>
                </a:tc>
                <a:tc>
                  <a:txBody>
                    <a:bodyPr/>
                    <a:lstStyle/>
                    <a:p>
                      <a:pPr algn="ctr" rtl="1"/>
                      <a:endParaRPr lang="en-US" dirty="0"/>
                    </a:p>
                  </a:txBody>
                  <a:tcPr/>
                </a:tc>
                <a:tc>
                  <a:txBody>
                    <a:bodyPr/>
                    <a:lstStyle/>
                    <a:p>
                      <a:pPr algn="ctr" rtl="1"/>
                      <a:endParaRPr lang="en-US"/>
                    </a:p>
                  </a:txBody>
                  <a:tcPr/>
                </a:tc>
                <a:tc>
                  <a:txBody>
                    <a:bodyPr/>
                    <a:lstStyle/>
                    <a:p>
                      <a:pPr algn="ctr" rtl="1"/>
                      <a:endParaRPr lang="en-US"/>
                    </a:p>
                  </a:txBody>
                  <a:tcPr/>
                </a:tc>
                <a:tc>
                  <a:txBody>
                    <a:bodyPr/>
                    <a:lstStyle/>
                    <a:p>
                      <a:pPr algn="ctr" rtl="1"/>
                      <a:endParaRPr lang="en-US" dirty="0"/>
                    </a:p>
                  </a:txBody>
                  <a:tcPr/>
                </a:tc>
                <a:tc>
                  <a:txBody>
                    <a:bodyPr/>
                    <a:lstStyle/>
                    <a:p>
                      <a:pPr algn="ctr" rtl="1"/>
                      <a:endParaRPr lang="en-US" dirty="0"/>
                    </a:p>
                  </a:txBody>
                  <a:tcPr/>
                </a:tc>
                <a:tc>
                  <a:txBody>
                    <a:bodyPr/>
                    <a:lstStyle/>
                    <a:p>
                      <a:pPr algn="ctr" rtl="1"/>
                      <a:endParaRPr lang="en-US"/>
                    </a:p>
                  </a:txBody>
                  <a:tcPr/>
                </a:tc>
              </a:tr>
              <a:tr h="458456">
                <a:tc>
                  <a:txBody>
                    <a:bodyPr/>
                    <a:lstStyle/>
                    <a:p>
                      <a:pPr algn="ctr" rtl="1"/>
                      <a:endParaRPr lang="en-US" dirty="0"/>
                    </a:p>
                  </a:txBody>
                  <a:tcPr/>
                </a:tc>
                <a:tc>
                  <a:txBody>
                    <a:bodyPr/>
                    <a:lstStyle/>
                    <a:p>
                      <a:pPr algn="ctr" rtl="1"/>
                      <a:endParaRPr lang="en-US" dirty="0"/>
                    </a:p>
                  </a:txBody>
                  <a:tcPr/>
                </a:tc>
                <a:tc>
                  <a:txBody>
                    <a:bodyPr/>
                    <a:lstStyle/>
                    <a:p>
                      <a:pPr algn="ctr" rtl="1"/>
                      <a:endParaRPr lang="en-US"/>
                    </a:p>
                  </a:txBody>
                  <a:tcPr/>
                </a:tc>
                <a:tc>
                  <a:txBody>
                    <a:bodyPr/>
                    <a:lstStyle/>
                    <a:p>
                      <a:pPr algn="ctr" rtl="1"/>
                      <a:endParaRPr lang="en-US"/>
                    </a:p>
                  </a:txBody>
                  <a:tcPr/>
                </a:tc>
                <a:tc>
                  <a:txBody>
                    <a:bodyPr/>
                    <a:lstStyle/>
                    <a:p>
                      <a:pPr algn="ctr" rtl="1"/>
                      <a:endParaRPr lang="en-US"/>
                    </a:p>
                  </a:txBody>
                  <a:tcPr/>
                </a:tc>
                <a:tc>
                  <a:txBody>
                    <a:bodyPr/>
                    <a:lstStyle/>
                    <a:p>
                      <a:pPr algn="ctr" rtl="1"/>
                      <a:endParaRPr lang="en-US" dirty="0"/>
                    </a:p>
                  </a:txBody>
                  <a:tcPr/>
                </a:tc>
                <a:tc>
                  <a:txBody>
                    <a:bodyPr/>
                    <a:lstStyle/>
                    <a:p>
                      <a:pPr algn="ctr" rtl="1"/>
                      <a:endParaRPr lang="en-US"/>
                    </a:p>
                  </a:txBody>
                  <a:tcPr/>
                </a:tc>
                <a:tc>
                  <a:txBody>
                    <a:bodyPr/>
                    <a:lstStyle/>
                    <a:p>
                      <a:pPr algn="ctr" rtl="1"/>
                      <a:endParaRPr lang="en-US"/>
                    </a:p>
                  </a:txBody>
                  <a:tcPr/>
                </a:tc>
                <a:tc>
                  <a:txBody>
                    <a:bodyPr/>
                    <a:lstStyle/>
                    <a:p>
                      <a:pPr algn="ctr" rtl="1"/>
                      <a:endParaRPr lang="en-US"/>
                    </a:p>
                  </a:txBody>
                  <a:tcPr/>
                </a:tc>
                <a:tc>
                  <a:txBody>
                    <a:bodyPr/>
                    <a:lstStyle/>
                    <a:p>
                      <a:pPr algn="ctr" rtl="1"/>
                      <a:endParaRPr lang="en-US"/>
                    </a:p>
                  </a:txBody>
                  <a:tcPr/>
                </a:tc>
                <a:tc>
                  <a:txBody>
                    <a:bodyPr/>
                    <a:lstStyle/>
                    <a:p>
                      <a:pPr algn="ctr" rtl="1"/>
                      <a:endParaRPr lang="en-US"/>
                    </a:p>
                  </a:txBody>
                  <a:tcPr/>
                </a:tc>
              </a:tr>
              <a:tr h="458456">
                <a:tc>
                  <a:txBody>
                    <a:bodyPr/>
                    <a:lstStyle/>
                    <a:p>
                      <a:pPr algn="ctr" rtl="1"/>
                      <a:endParaRPr lang="en-US"/>
                    </a:p>
                  </a:txBody>
                  <a:tcPr/>
                </a:tc>
                <a:tc>
                  <a:txBody>
                    <a:bodyPr/>
                    <a:lstStyle/>
                    <a:p>
                      <a:pPr algn="ctr" rtl="1"/>
                      <a:endParaRPr lang="en-US" dirty="0"/>
                    </a:p>
                  </a:txBody>
                  <a:tcPr/>
                </a:tc>
                <a:tc>
                  <a:txBody>
                    <a:bodyPr/>
                    <a:lstStyle/>
                    <a:p>
                      <a:pPr algn="ctr" rtl="1"/>
                      <a:endParaRPr lang="en-US"/>
                    </a:p>
                  </a:txBody>
                  <a:tcPr/>
                </a:tc>
                <a:tc>
                  <a:txBody>
                    <a:bodyPr/>
                    <a:lstStyle/>
                    <a:p>
                      <a:pPr algn="ctr" rtl="1"/>
                      <a:endParaRPr lang="en-US" dirty="0"/>
                    </a:p>
                  </a:txBody>
                  <a:tcPr/>
                </a:tc>
                <a:tc>
                  <a:txBody>
                    <a:bodyPr/>
                    <a:lstStyle/>
                    <a:p>
                      <a:pPr algn="ctr" rtl="1"/>
                      <a:endParaRPr lang="en-US" dirty="0"/>
                    </a:p>
                  </a:txBody>
                  <a:tcPr/>
                </a:tc>
                <a:tc>
                  <a:txBody>
                    <a:bodyPr/>
                    <a:lstStyle/>
                    <a:p>
                      <a:pPr algn="ctr" rtl="1"/>
                      <a:endParaRPr lang="en-US" dirty="0"/>
                    </a:p>
                  </a:txBody>
                  <a:tcPr/>
                </a:tc>
                <a:tc>
                  <a:txBody>
                    <a:bodyPr/>
                    <a:lstStyle/>
                    <a:p>
                      <a:pPr algn="ctr" rtl="1"/>
                      <a:endParaRPr lang="en-US" dirty="0"/>
                    </a:p>
                  </a:txBody>
                  <a:tcPr/>
                </a:tc>
                <a:tc>
                  <a:txBody>
                    <a:bodyPr/>
                    <a:lstStyle/>
                    <a:p>
                      <a:pPr algn="ctr" rtl="1"/>
                      <a:endParaRPr lang="en-US" dirty="0"/>
                    </a:p>
                  </a:txBody>
                  <a:tcPr/>
                </a:tc>
                <a:tc>
                  <a:txBody>
                    <a:bodyPr/>
                    <a:lstStyle/>
                    <a:p>
                      <a:pPr algn="ctr" rtl="1"/>
                      <a:endParaRPr lang="en-US"/>
                    </a:p>
                  </a:txBody>
                  <a:tcPr/>
                </a:tc>
                <a:tc>
                  <a:txBody>
                    <a:bodyPr/>
                    <a:lstStyle/>
                    <a:p>
                      <a:pPr algn="ctr" rtl="1"/>
                      <a:endParaRPr lang="en-US" dirty="0"/>
                    </a:p>
                  </a:txBody>
                  <a:tcPr/>
                </a:tc>
                <a:tc>
                  <a:txBody>
                    <a:bodyPr/>
                    <a:lstStyle/>
                    <a:p>
                      <a:pPr algn="ctr" rtl="1"/>
                      <a:endParaRPr lang="en-US" dirty="0"/>
                    </a:p>
                  </a:txBody>
                  <a:tcPr/>
                </a:tc>
              </a:tr>
            </a:tbl>
          </a:graphicData>
        </a:graphic>
      </p:graphicFrame>
      <p:sp>
        <p:nvSpPr>
          <p:cNvPr id="7" name="مربع نص 6"/>
          <p:cNvSpPr txBox="1"/>
          <p:nvPr/>
        </p:nvSpPr>
        <p:spPr>
          <a:xfrm>
            <a:off x="381000" y="2133600"/>
            <a:ext cx="7772400" cy="523220"/>
          </a:xfrm>
          <a:prstGeom prst="rect">
            <a:avLst/>
          </a:prstGeom>
          <a:noFill/>
        </p:spPr>
        <p:txBody>
          <a:bodyPr wrap="square" rtlCol="0">
            <a:spAutoFit/>
          </a:bodyPr>
          <a:lstStyle/>
          <a:p>
            <a:pPr marL="457200" indent="-457200" algn="r" rtl="1">
              <a:buFont typeface="Wingdings" panose="05000000000000000000" pitchFamily="2" charset="2"/>
              <a:buChar char="q"/>
            </a:pPr>
            <a:r>
              <a:rPr lang="ar-SA" sz="2800" b="1" dirty="0" smtClean="0">
                <a:solidFill>
                  <a:schemeClr val="accent3">
                    <a:lumMod val="75000"/>
                  </a:schemeClr>
                </a:solidFill>
                <a:cs typeface="Akhbar MT" pitchFamily="2" charset="-78"/>
              </a:rPr>
              <a:t>بطاقة ملاحظة للدروس التعليمية المنتجة باستخدام </a:t>
            </a:r>
            <a:r>
              <a:rPr lang="en-US" sz="2800" b="1" dirty="0" err="1" smtClean="0">
                <a:solidFill>
                  <a:schemeClr val="accent3">
                    <a:lumMod val="75000"/>
                  </a:schemeClr>
                </a:solidFill>
                <a:cs typeface="Akhbar MT" pitchFamily="2" charset="-78"/>
              </a:rPr>
              <a:t>Powtoon</a:t>
            </a:r>
            <a:r>
              <a:rPr lang="ar-SA" sz="2800" b="1" dirty="0" smtClean="0">
                <a:solidFill>
                  <a:schemeClr val="accent3">
                    <a:lumMod val="75000"/>
                  </a:schemeClr>
                </a:solidFill>
                <a:cs typeface="Akhbar MT" pitchFamily="2" charset="-78"/>
              </a:rPr>
              <a:t>:</a:t>
            </a:r>
          </a:p>
        </p:txBody>
      </p:sp>
      <p:sp>
        <p:nvSpPr>
          <p:cNvPr id="8" name="مربع نص 7"/>
          <p:cNvSpPr txBox="1"/>
          <p:nvPr/>
        </p:nvSpPr>
        <p:spPr>
          <a:xfrm>
            <a:off x="228600" y="2667000"/>
            <a:ext cx="8572500" cy="369332"/>
          </a:xfrm>
          <a:prstGeom prst="rect">
            <a:avLst/>
          </a:prstGeom>
          <a:noFill/>
        </p:spPr>
        <p:txBody>
          <a:bodyPr wrap="square" rtlCol="0">
            <a:spAutoFit/>
          </a:bodyPr>
          <a:lstStyle/>
          <a:p>
            <a:pPr algn="r" rtl="1"/>
            <a:r>
              <a:rPr lang="ar-SA" dirty="0" smtClean="0"/>
              <a:t>اسم المجموعة:....................	اسم المعلمة الصغيرة:...............  عدد أعضاء المجموعة:..................</a:t>
            </a:r>
            <a:endParaRPr lang="en-US" dirty="0"/>
          </a:p>
        </p:txBody>
      </p:sp>
      <p:sp>
        <p:nvSpPr>
          <p:cNvPr id="9" name="شريط إلى الأسفل 8"/>
          <p:cNvSpPr/>
          <p:nvPr/>
        </p:nvSpPr>
        <p:spPr>
          <a:xfrm>
            <a:off x="342900" y="304800"/>
            <a:ext cx="8458200" cy="1219200"/>
          </a:xfrm>
          <a:prstGeom prst="ribbon">
            <a:avLst>
              <a:gd name="adj1" fmla="val 14495"/>
              <a:gd name="adj2" fmla="val 56923"/>
            </a:avLst>
          </a:prstGeom>
          <a:solidFill>
            <a:schemeClr val="bg1">
              <a:lumMod val="50000"/>
            </a:schemeClr>
          </a:solidFill>
          <a:ln>
            <a:solidFill>
              <a:schemeClr val="accent6">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ar-SA" sz="20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endParaRPr>
          </a:p>
          <a:p>
            <a:pPr algn="ctr"/>
            <a:r>
              <a:rPr lang="ar-SA" sz="48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ثالثاً</a:t>
            </a:r>
            <a:r>
              <a:rPr lang="ar-SA" sz="4800" b="1" dirty="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 المنهجية وآلية العمل</a:t>
            </a:r>
          </a:p>
          <a:p>
            <a:pPr algn="ctr"/>
            <a:endParaRPr lang="hi-IN" dirty="0"/>
          </a:p>
        </p:txBody>
      </p:sp>
    </p:spTree>
    <p:extLst>
      <p:ext uri="{BB962C8B-B14F-4D97-AF65-F5344CB8AC3E}">
        <p14:creationId xmlns="" xmlns:p14="http://schemas.microsoft.com/office/powerpoint/2010/main" val="26673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45">
                                          <p:stCondLst>
                                            <p:cond delay="0"/>
                                          </p:stCondLst>
                                        </p:cTn>
                                        <p:tgtEl>
                                          <p:spTgt spid="9"/>
                                        </p:tgtEl>
                                      </p:cBhvr>
                                    </p:animEffect>
                                    <p:anim calcmode="lin" valueType="num">
                                      <p:cBhvr>
                                        <p:cTn id="8" dur="45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9"/>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9"/>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9"/>
                                        </p:tgtEl>
                                        <p:attrNameLst>
                                          <p:attrName>ppt_y</p:attrName>
                                        </p:attrNameLst>
                                      </p:cBhvr>
                                      <p:tavLst>
                                        <p:tav tm="0" fmla="#ppt_y-sin(pi*$)/81">
                                          <p:val>
                                            <p:fltVal val="0"/>
                                          </p:val>
                                        </p:tav>
                                        <p:tav tm="100000">
                                          <p:val>
                                            <p:fltVal val="1"/>
                                          </p:val>
                                        </p:tav>
                                      </p:tavLst>
                                    </p:anim>
                                    <p:animScale>
                                      <p:cBhvr>
                                        <p:cTn id="13" dur="7">
                                          <p:stCondLst>
                                            <p:cond delay="163"/>
                                          </p:stCondLst>
                                        </p:cTn>
                                        <p:tgtEl>
                                          <p:spTgt spid="9"/>
                                        </p:tgtEl>
                                      </p:cBhvr>
                                      <p:to x="100000" y="60000"/>
                                    </p:animScale>
                                    <p:animScale>
                                      <p:cBhvr>
                                        <p:cTn id="14" dur="42" decel="50000">
                                          <p:stCondLst>
                                            <p:cond delay="169"/>
                                          </p:stCondLst>
                                        </p:cTn>
                                        <p:tgtEl>
                                          <p:spTgt spid="9"/>
                                        </p:tgtEl>
                                      </p:cBhvr>
                                      <p:to x="100000" y="100000"/>
                                    </p:animScale>
                                    <p:animScale>
                                      <p:cBhvr>
                                        <p:cTn id="15" dur="7">
                                          <p:stCondLst>
                                            <p:cond delay="328"/>
                                          </p:stCondLst>
                                        </p:cTn>
                                        <p:tgtEl>
                                          <p:spTgt spid="9"/>
                                        </p:tgtEl>
                                      </p:cBhvr>
                                      <p:to x="100000" y="80000"/>
                                    </p:animScale>
                                    <p:animScale>
                                      <p:cBhvr>
                                        <p:cTn id="16" dur="42" decel="50000">
                                          <p:stCondLst>
                                            <p:cond delay="335"/>
                                          </p:stCondLst>
                                        </p:cTn>
                                        <p:tgtEl>
                                          <p:spTgt spid="9"/>
                                        </p:tgtEl>
                                      </p:cBhvr>
                                      <p:to x="100000" y="100000"/>
                                    </p:animScale>
                                    <p:animScale>
                                      <p:cBhvr>
                                        <p:cTn id="17" dur="7">
                                          <p:stCondLst>
                                            <p:cond delay="411"/>
                                          </p:stCondLst>
                                        </p:cTn>
                                        <p:tgtEl>
                                          <p:spTgt spid="9"/>
                                        </p:tgtEl>
                                      </p:cBhvr>
                                      <p:to x="100000" y="90000"/>
                                    </p:animScale>
                                    <p:animScale>
                                      <p:cBhvr>
                                        <p:cTn id="18" dur="42" decel="50000">
                                          <p:stCondLst>
                                            <p:cond delay="417"/>
                                          </p:stCondLst>
                                        </p:cTn>
                                        <p:tgtEl>
                                          <p:spTgt spid="9"/>
                                        </p:tgtEl>
                                      </p:cBhvr>
                                      <p:to x="100000" y="100000"/>
                                    </p:animScale>
                                    <p:animScale>
                                      <p:cBhvr>
                                        <p:cTn id="19" dur="7">
                                          <p:stCondLst>
                                            <p:cond delay="452"/>
                                          </p:stCondLst>
                                        </p:cTn>
                                        <p:tgtEl>
                                          <p:spTgt spid="9"/>
                                        </p:tgtEl>
                                      </p:cBhvr>
                                      <p:to x="100000" y="95000"/>
                                    </p:animScale>
                                    <p:animScale>
                                      <p:cBhvr>
                                        <p:cTn id="20" dur="42" decel="50000">
                                          <p:stCondLst>
                                            <p:cond delay="459"/>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1"/>
          <p:cNvSpPr>
            <a:spLocks noGrp="1"/>
          </p:cNvSpPr>
          <p:nvPr>
            <p:ph idx="1"/>
          </p:nvPr>
        </p:nvSpPr>
        <p:spPr>
          <a:xfrm>
            <a:off x="914400" y="1752601"/>
            <a:ext cx="8229600" cy="457199"/>
          </a:xfrm>
        </p:spPr>
        <p:txBody>
          <a:bodyPr>
            <a:noAutofit/>
          </a:bodyPr>
          <a:lstStyle/>
          <a:p>
            <a:pPr marL="109728" indent="0" algn="r" rtl="1">
              <a:buNone/>
            </a:pPr>
            <a:r>
              <a:rPr lang="ar-SA" sz="2800" b="1" u="sng" dirty="0" smtClean="0">
                <a:solidFill>
                  <a:srgbClr val="FF0000"/>
                </a:solidFill>
                <a:cs typeface="Akhbar MT" pitchFamily="2" charset="-78"/>
                <a:sym typeface="Wingdings"/>
              </a:rPr>
              <a:t>تسعى هذه المبادرة لبناء الكفاءة الداخلية للفئات المستهدفة وذلك من خلال:</a:t>
            </a:r>
            <a:endParaRPr lang="ar-SA" sz="2800" b="1" u="sng" dirty="0" smtClean="0">
              <a:solidFill>
                <a:srgbClr val="FF0000"/>
              </a:solidFill>
              <a:cs typeface="Akhbar MT" pitchFamily="2" charset="-78"/>
            </a:endParaRPr>
          </a:p>
          <a:p>
            <a:pPr marL="109728" indent="0" algn="r" rtl="1">
              <a:buNone/>
            </a:pPr>
            <a:endParaRPr lang="ar-SA" sz="2800" b="1" u="sng" dirty="0">
              <a:solidFill>
                <a:srgbClr val="FF0000"/>
              </a:solidFill>
              <a:cs typeface="Akhbar MT" pitchFamily="2" charset="-78"/>
            </a:endParaRPr>
          </a:p>
          <a:p>
            <a:pPr marL="109728" indent="0" algn="r" rtl="1">
              <a:buNone/>
            </a:pPr>
            <a:endParaRPr lang="en-US" sz="2800" dirty="0"/>
          </a:p>
        </p:txBody>
      </p:sp>
      <p:sp>
        <p:nvSpPr>
          <p:cNvPr id="7" name="مربع نص 6"/>
          <p:cNvSpPr txBox="1"/>
          <p:nvPr/>
        </p:nvSpPr>
        <p:spPr>
          <a:xfrm>
            <a:off x="342900" y="2286000"/>
            <a:ext cx="8496300" cy="4038600"/>
          </a:xfrm>
          <a:prstGeom prst="rect">
            <a:avLst/>
          </a:prstGeom>
          <a:noFill/>
        </p:spPr>
        <p:txBody>
          <a:bodyPr wrap="square" rtlCol="0">
            <a:spAutoFit/>
          </a:bodyPr>
          <a:lstStyle/>
          <a:p>
            <a:pPr marL="342900" indent="-342900" algn="just" rtl="1">
              <a:lnSpc>
                <a:spcPct val="150000"/>
              </a:lnSpc>
              <a:buFont typeface="+mj-lt"/>
              <a:buAutoNum type="arabicParenR"/>
            </a:pPr>
            <a:r>
              <a:rPr lang="ar-SA" sz="2000" b="1" dirty="0" smtClean="0"/>
              <a:t> </a:t>
            </a:r>
            <a:r>
              <a:rPr lang="ar-SA" sz="2400" b="1" dirty="0" smtClean="0">
                <a:cs typeface="Akhbar MT" pitchFamily="2" charset="-78"/>
              </a:rPr>
              <a:t>كسر حاجز الخوف والتغلب على الضعف الموجود عند بعض الطالبات من التعامل مع الالكترونيات والكهرباء.</a:t>
            </a:r>
          </a:p>
          <a:p>
            <a:pPr marL="342900" indent="-342900" algn="just" rtl="1">
              <a:lnSpc>
                <a:spcPct val="150000"/>
              </a:lnSpc>
              <a:buFont typeface="+mj-lt"/>
              <a:buAutoNum type="arabicParenR"/>
            </a:pPr>
            <a:r>
              <a:rPr lang="ar-SA" sz="2400" b="1" dirty="0" smtClean="0">
                <a:cs typeface="Akhbar MT" pitchFamily="2" charset="-78"/>
              </a:rPr>
              <a:t>توجيه الطالبات نحو الاستخدام الصحيح والأمثل للحاسوب والانترنت بما يعود على الطالبة وزميلاتها والمجتمع بالفائدة.</a:t>
            </a:r>
          </a:p>
          <a:p>
            <a:pPr marL="342900" indent="-342900" algn="just" rtl="1">
              <a:lnSpc>
                <a:spcPct val="150000"/>
              </a:lnSpc>
              <a:buFont typeface="+mj-lt"/>
              <a:buAutoNum type="arabicParenR"/>
            </a:pPr>
            <a:r>
              <a:rPr lang="ar-SA" sz="2400" b="1" dirty="0" smtClean="0">
                <a:cs typeface="Akhbar MT" pitchFamily="2" charset="-78"/>
              </a:rPr>
              <a:t>تعزيز ثقة الطالبات بأنفسهن وتنمية الشعور بالمسئولية لديهن وقدرتهن على إدارة الوقت وإدارة الموارد.</a:t>
            </a:r>
          </a:p>
          <a:p>
            <a:pPr algn="just" rtl="1">
              <a:lnSpc>
                <a:spcPct val="150000"/>
              </a:lnSpc>
            </a:pPr>
            <a:r>
              <a:rPr lang="ar-SA" sz="2400" b="1" dirty="0" smtClean="0">
                <a:cs typeface="Akhbar MT" pitchFamily="2" charset="-78"/>
              </a:rPr>
              <a:t>4) تعزيز قدرات المعلم وتطويرها وذلك من خلال مواكبة التطورات الحديثة .</a:t>
            </a:r>
            <a:endParaRPr lang="en-US" sz="2400" b="1" dirty="0">
              <a:cs typeface="Akhbar MT" pitchFamily="2" charset="-78"/>
            </a:endParaRPr>
          </a:p>
        </p:txBody>
      </p:sp>
      <p:sp>
        <p:nvSpPr>
          <p:cNvPr id="6" name="شريط إلى الأسفل 5"/>
          <p:cNvSpPr/>
          <p:nvPr/>
        </p:nvSpPr>
        <p:spPr>
          <a:xfrm>
            <a:off x="342900" y="304800"/>
            <a:ext cx="8458200" cy="1219200"/>
          </a:xfrm>
          <a:prstGeom prst="ribbon">
            <a:avLst>
              <a:gd name="adj1" fmla="val 14495"/>
              <a:gd name="adj2" fmla="val 56923"/>
            </a:avLst>
          </a:prstGeom>
          <a:solidFill>
            <a:schemeClr val="bg1">
              <a:lumMod val="50000"/>
            </a:schemeClr>
          </a:solidFill>
          <a:ln>
            <a:solidFill>
              <a:schemeClr val="accent6">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ar-SA" sz="20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endParaRPr>
          </a:p>
          <a:p>
            <a:pPr algn="ctr"/>
            <a:r>
              <a:rPr lang="ar-SA" sz="48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ثالثاً</a:t>
            </a:r>
            <a:r>
              <a:rPr lang="ar-SA" sz="4800" b="1" dirty="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 المنهجية وآلية العمل</a:t>
            </a:r>
          </a:p>
          <a:p>
            <a:pPr algn="ctr"/>
            <a:endParaRPr lang="hi-IN" dirty="0"/>
          </a:p>
        </p:txBody>
      </p:sp>
    </p:spTree>
    <p:extLst>
      <p:ext uri="{BB962C8B-B14F-4D97-AF65-F5344CB8AC3E}">
        <p14:creationId xmlns="" xmlns:p14="http://schemas.microsoft.com/office/powerpoint/2010/main" val="394920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45">
                                          <p:stCondLst>
                                            <p:cond delay="0"/>
                                          </p:stCondLst>
                                        </p:cTn>
                                        <p:tgtEl>
                                          <p:spTgt spid="6"/>
                                        </p:tgtEl>
                                      </p:cBhvr>
                                    </p:animEffect>
                                    <p:anim calcmode="lin" valueType="num">
                                      <p:cBhvr>
                                        <p:cTn id="8"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13" dur="7">
                                          <p:stCondLst>
                                            <p:cond delay="163"/>
                                          </p:stCondLst>
                                        </p:cTn>
                                        <p:tgtEl>
                                          <p:spTgt spid="6"/>
                                        </p:tgtEl>
                                      </p:cBhvr>
                                      <p:to x="100000" y="60000"/>
                                    </p:animScale>
                                    <p:animScale>
                                      <p:cBhvr>
                                        <p:cTn id="14" dur="42" decel="50000">
                                          <p:stCondLst>
                                            <p:cond delay="169"/>
                                          </p:stCondLst>
                                        </p:cTn>
                                        <p:tgtEl>
                                          <p:spTgt spid="6"/>
                                        </p:tgtEl>
                                      </p:cBhvr>
                                      <p:to x="100000" y="100000"/>
                                    </p:animScale>
                                    <p:animScale>
                                      <p:cBhvr>
                                        <p:cTn id="15" dur="7">
                                          <p:stCondLst>
                                            <p:cond delay="328"/>
                                          </p:stCondLst>
                                        </p:cTn>
                                        <p:tgtEl>
                                          <p:spTgt spid="6"/>
                                        </p:tgtEl>
                                      </p:cBhvr>
                                      <p:to x="100000" y="80000"/>
                                    </p:animScale>
                                    <p:animScale>
                                      <p:cBhvr>
                                        <p:cTn id="16" dur="42" decel="50000">
                                          <p:stCondLst>
                                            <p:cond delay="335"/>
                                          </p:stCondLst>
                                        </p:cTn>
                                        <p:tgtEl>
                                          <p:spTgt spid="6"/>
                                        </p:tgtEl>
                                      </p:cBhvr>
                                      <p:to x="100000" y="100000"/>
                                    </p:animScale>
                                    <p:animScale>
                                      <p:cBhvr>
                                        <p:cTn id="17" dur="7">
                                          <p:stCondLst>
                                            <p:cond delay="411"/>
                                          </p:stCondLst>
                                        </p:cTn>
                                        <p:tgtEl>
                                          <p:spTgt spid="6"/>
                                        </p:tgtEl>
                                      </p:cBhvr>
                                      <p:to x="100000" y="90000"/>
                                    </p:animScale>
                                    <p:animScale>
                                      <p:cBhvr>
                                        <p:cTn id="18" dur="42" decel="50000">
                                          <p:stCondLst>
                                            <p:cond delay="417"/>
                                          </p:stCondLst>
                                        </p:cTn>
                                        <p:tgtEl>
                                          <p:spTgt spid="6"/>
                                        </p:tgtEl>
                                      </p:cBhvr>
                                      <p:to x="100000" y="100000"/>
                                    </p:animScale>
                                    <p:animScale>
                                      <p:cBhvr>
                                        <p:cTn id="19" dur="7">
                                          <p:stCondLst>
                                            <p:cond delay="452"/>
                                          </p:stCondLst>
                                        </p:cTn>
                                        <p:tgtEl>
                                          <p:spTgt spid="6"/>
                                        </p:tgtEl>
                                      </p:cBhvr>
                                      <p:to x="100000" y="95000"/>
                                    </p:animScale>
                                    <p:animScale>
                                      <p:cBhvr>
                                        <p:cTn id="20" dur="42" decel="50000">
                                          <p:stCondLst>
                                            <p:cond delay="459"/>
                                          </p:stCondLst>
                                        </p:cTn>
                                        <p:tgtEl>
                                          <p:spTgt spid="6"/>
                                        </p:tgtEl>
                                      </p:cBhvr>
                                      <p:to x="100000" y="100000"/>
                                    </p:animScale>
                                  </p:childTnLst>
                                </p:cTn>
                              </p:par>
                              <p:par>
                                <p:cTn id="21" presetID="30" presetClass="entr" presetSubtype="0"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800" decel="100000"/>
                                        <p:tgtEl>
                                          <p:spTgt spid="5">
                                            <p:txEl>
                                              <p:pRg st="0" end="0"/>
                                            </p:txEl>
                                          </p:spTgt>
                                        </p:tgtEl>
                                      </p:cBhvr>
                                    </p:animEffect>
                                    <p:anim calcmode="lin" valueType="num">
                                      <p:cBhvr>
                                        <p:cTn id="24" dur="800" decel="100000" fill="hold"/>
                                        <p:tgtEl>
                                          <p:spTgt spid="5">
                                            <p:txEl>
                                              <p:pRg st="0" end="0"/>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5">
                                            <p:txEl>
                                              <p:pRg st="0" end="0"/>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5">
                                            <p:txEl>
                                              <p:pRg st="0" end="0"/>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5">
                                            <p:txEl>
                                              <p:pRg st="0" end="0"/>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5">
                                            <p:txEl>
                                              <p:pRg st="0" end="0"/>
                                            </p:txEl>
                                          </p:spTgt>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800" decel="100000"/>
                                        <p:tgtEl>
                                          <p:spTgt spid="7"/>
                                        </p:tgtEl>
                                      </p:cBhvr>
                                    </p:animEffect>
                                    <p:anim calcmode="lin" valueType="num">
                                      <p:cBhvr>
                                        <p:cTn id="32" dur="800" decel="100000" fill="hold"/>
                                        <p:tgtEl>
                                          <p:spTgt spid="7"/>
                                        </p:tgtEl>
                                        <p:attrNameLst>
                                          <p:attrName>style.rotation</p:attrName>
                                        </p:attrNameLst>
                                      </p:cBhvr>
                                      <p:tavLst>
                                        <p:tav tm="0">
                                          <p:val>
                                            <p:fltVal val="-90"/>
                                          </p:val>
                                        </p:tav>
                                        <p:tav tm="100000">
                                          <p:val>
                                            <p:fltVal val="0"/>
                                          </p:val>
                                        </p:tav>
                                      </p:tavLst>
                                    </p:anim>
                                    <p:anim calcmode="lin" valueType="num">
                                      <p:cBhvr>
                                        <p:cTn id="33" dur="800" decel="100000" fill="hold"/>
                                        <p:tgtEl>
                                          <p:spTgt spid="7"/>
                                        </p:tgtEl>
                                        <p:attrNameLst>
                                          <p:attrName>ppt_x</p:attrName>
                                        </p:attrNameLst>
                                      </p:cBhvr>
                                      <p:tavLst>
                                        <p:tav tm="0">
                                          <p:val>
                                            <p:strVal val="#ppt_x+0.4"/>
                                          </p:val>
                                        </p:tav>
                                        <p:tav tm="100000">
                                          <p:val>
                                            <p:strVal val="#ppt_x-0.05"/>
                                          </p:val>
                                        </p:tav>
                                      </p:tavLst>
                                    </p:anim>
                                    <p:anim calcmode="lin" valueType="num">
                                      <p:cBhvr>
                                        <p:cTn id="34" dur="800" decel="100000" fill="hold"/>
                                        <p:tgtEl>
                                          <p:spTgt spid="7"/>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شريط إلى الأسفل 3"/>
          <p:cNvSpPr/>
          <p:nvPr/>
        </p:nvSpPr>
        <p:spPr>
          <a:xfrm>
            <a:off x="342900" y="304800"/>
            <a:ext cx="8458200" cy="1066800"/>
          </a:xfrm>
          <a:prstGeom prst="ribbon">
            <a:avLst>
              <a:gd name="adj1" fmla="val 14495"/>
              <a:gd name="adj2" fmla="val 56923"/>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ndalus" pitchFamily="18" charset="-78"/>
                <a:cs typeface="DecoType Naskh Special" pitchFamily="2" charset="-78"/>
              </a:rPr>
              <a:t>رابعاً: النتــــــــائج</a:t>
            </a:r>
            <a:endParaRPr lang="ar-SA"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ndalus" pitchFamily="18" charset="-78"/>
              <a:cs typeface="DecoType Naskh Special" pitchFamily="2" charset="-78"/>
            </a:endParaRPr>
          </a:p>
          <a:p>
            <a:pPr algn="ctr"/>
            <a:endParaRPr lang="hi-IN" dirty="0"/>
          </a:p>
        </p:txBody>
      </p:sp>
      <p:graphicFrame>
        <p:nvGraphicFramePr>
          <p:cNvPr id="6" name="رسم تخطيطي 5"/>
          <p:cNvGraphicFramePr/>
          <p:nvPr>
            <p:extLst>
              <p:ext uri="{D42A27DB-BD31-4B8C-83A1-F6EECF244321}">
                <p14:modId xmlns="" xmlns:p14="http://schemas.microsoft.com/office/powerpoint/2010/main" val="2919397938"/>
              </p:ext>
            </p:extLst>
          </p:nvPr>
        </p:nvGraphicFramePr>
        <p:xfrm>
          <a:off x="1504950" y="1905000"/>
          <a:ext cx="6134100" cy="370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مستطيل 12">
            <a:hlinkClick r:id="rId6" action="ppaction://hlinksldjump"/>
          </p:cNvPr>
          <p:cNvSpPr/>
          <p:nvPr/>
        </p:nvSpPr>
        <p:spPr>
          <a:xfrm>
            <a:off x="2057400" y="2971800"/>
            <a:ext cx="3733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i-IN" dirty="0"/>
          </a:p>
        </p:txBody>
      </p:sp>
    </p:spTree>
    <p:extLst>
      <p:ext uri="{BB962C8B-B14F-4D97-AF65-F5344CB8AC3E}">
        <p14:creationId xmlns="" xmlns:p14="http://schemas.microsoft.com/office/powerpoint/2010/main" val="222145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animEffect transition="in" filter="fade">
                                      <p:cBhvr>
                                        <p:cTn id="10" dur="1000"/>
                                        <p:tgtEl>
                                          <p:spTgt spid="4"/>
                                        </p:tgtEl>
                                      </p:cBhvr>
                                    </p:animEffect>
                                  </p:childTnLst>
                                </p:cTn>
                              </p:par>
                              <p:par>
                                <p:cTn id="11" presetID="7"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6"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1"/>
          <p:cNvSpPr>
            <a:spLocks noGrp="1"/>
          </p:cNvSpPr>
          <p:nvPr>
            <p:ph idx="1"/>
          </p:nvPr>
        </p:nvSpPr>
        <p:spPr>
          <a:xfrm>
            <a:off x="4572000" y="1752601"/>
            <a:ext cx="4495800" cy="457199"/>
          </a:xfrm>
        </p:spPr>
        <p:txBody>
          <a:bodyPr>
            <a:noAutofit/>
          </a:bodyPr>
          <a:lstStyle/>
          <a:p>
            <a:pPr marL="109728" indent="0" algn="r" rtl="1">
              <a:buNone/>
            </a:pPr>
            <a:r>
              <a:rPr lang="ar-SA" sz="2400" b="1" u="sng" dirty="0" smtClean="0">
                <a:solidFill>
                  <a:schemeClr val="accent2">
                    <a:lumMod val="75000"/>
                  </a:schemeClr>
                </a:solidFill>
                <a:cs typeface="Akhbar MT" pitchFamily="2" charset="-78"/>
                <a:sym typeface="Wingdings"/>
              </a:rPr>
              <a:t>مع نهاية شهر مارس حققت المبادرة ما يلي:</a:t>
            </a:r>
            <a:endParaRPr lang="ar-SA" sz="2400" b="1" u="sng" dirty="0" smtClean="0">
              <a:solidFill>
                <a:schemeClr val="accent2">
                  <a:lumMod val="75000"/>
                </a:schemeClr>
              </a:solidFill>
              <a:cs typeface="Akhbar MT" pitchFamily="2" charset="-78"/>
            </a:endParaRPr>
          </a:p>
          <a:p>
            <a:pPr marL="109728" indent="0" algn="r" rtl="1">
              <a:buNone/>
            </a:pPr>
            <a:endParaRPr lang="ar-SA" sz="2400" b="1" u="sng" dirty="0">
              <a:solidFill>
                <a:schemeClr val="accent2">
                  <a:lumMod val="75000"/>
                </a:schemeClr>
              </a:solidFill>
              <a:cs typeface="Akhbar MT" pitchFamily="2" charset="-78"/>
            </a:endParaRPr>
          </a:p>
          <a:p>
            <a:pPr marL="109728" indent="0" algn="r" rtl="1">
              <a:buNone/>
            </a:pPr>
            <a:endParaRPr lang="en-US" sz="2400" dirty="0">
              <a:solidFill>
                <a:schemeClr val="accent2">
                  <a:lumMod val="75000"/>
                </a:schemeClr>
              </a:solidFill>
            </a:endParaRPr>
          </a:p>
        </p:txBody>
      </p:sp>
      <p:sp>
        <p:nvSpPr>
          <p:cNvPr id="6" name="مربع نص 5"/>
          <p:cNvSpPr txBox="1"/>
          <p:nvPr/>
        </p:nvSpPr>
        <p:spPr>
          <a:xfrm>
            <a:off x="3886200" y="2057400"/>
            <a:ext cx="4876800" cy="4524315"/>
          </a:xfrm>
          <a:prstGeom prst="rect">
            <a:avLst/>
          </a:prstGeom>
          <a:noFill/>
        </p:spPr>
        <p:txBody>
          <a:bodyPr wrap="square" rtlCol="0">
            <a:spAutoFit/>
          </a:bodyPr>
          <a:lstStyle/>
          <a:p>
            <a:pPr marL="514350" indent="-514350" algn="r" rtl="1">
              <a:lnSpc>
                <a:spcPct val="200000"/>
              </a:lnSpc>
            </a:pPr>
            <a:r>
              <a:rPr lang="en-US" sz="2400" b="1" dirty="0" smtClean="0">
                <a:latin typeface="Algerian" pitchFamily="82" charset="0"/>
                <a:cs typeface="Akhbar MT" pitchFamily="2" charset="-78"/>
              </a:rPr>
              <a:t>1</a:t>
            </a:r>
            <a:r>
              <a:rPr lang="ar-SA" sz="2400" b="1" dirty="0" smtClean="0">
                <a:latin typeface="Algerian" pitchFamily="82" charset="0"/>
                <a:cs typeface="Akhbar MT" pitchFamily="2" charset="-78"/>
              </a:rPr>
              <a:t>- قيام طالبات نادي الالكترونيات بإنجاز العديد </a:t>
            </a:r>
          </a:p>
          <a:p>
            <a:pPr marL="514350" indent="-514350" algn="r" rtl="1">
              <a:lnSpc>
                <a:spcPct val="200000"/>
              </a:lnSpc>
            </a:pPr>
            <a:r>
              <a:rPr lang="ar-SA" sz="2400" b="1" dirty="0" smtClean="0">
                <a:latin typeface="Algerian" pitchFamily="82" charset="0"/>
                <a:cs typeface="Akhbar MT" pitchFamily="2" charset="-78"/>
              </a:rPr>
              <a:t>من </a:t>
            </a:r>
            <a:r>
              <a:rPr lang="ar-SA" sz="2400" b="1" dirty="0" smtClean="0">
                <a:solidFill>
                  <a:schemeClr val="accent2">
                    <a:lumMod val="60000"/>
                    <a:lumOff val="40000"/>
                  </a:schemeClr>
                </a:solidFill>
                <a:latin typeface="Algerian" pitchFamily="82" charset="0"/>
                <a:cs typeface="Akhbar MT" pitchFamily="2" charset="-78"/>
              </a:rPr>
              <a:t>المشاريع الالكترونية </a:t>
            </a:r>
            <a:r>
              <a:rPr lang="ar-SA" sz="2400" b="1" dirty="0" smtClean="0">
                <a:latin typeface="Algerian" pitchFamily="82" charset="0"/>
                <a:cs typeface="Akhbar MT" pitchFamily="2" charset="-78"/>
              </a:rPr>
              <a:t>الابداعية وكان من أهمها:</a:t>
            </a:r>
          </a:p>
          <a:p>
            <a:pPr marL="514350" indent="-514350" algn="r" rtl="1">
              <a:lnSpc>
                <a:spcPct val="200000"/>
              </a:lnSpc>
            </a:pPr>
            <a:r>
              <a:rPr lang="ar-SA" sz="2400" b="1" dirty="0" smtClean="0">
                <a:cs typeface="Akhbar MT" pitchFamily="2" charset="-78"/>
                <a:sym typeface="Wingdings"/>
              </a:rPr>
              <a:t></a:t>
            </a:r>
            <a:r>
              <a:rPr lang="ar-SA" sz="2400" b="1" dirty="0" smtClean="0">
                <a:cs typeface="Akhbar MT" pitchFamily="2" charset="-78"/>
              </a:rPr>
              <a:t>الثلاجة الذكية والتي شاركت الطالبات  فيها بمسابقة الابتكار العلمي وحصلن على المرتبة الثانية.</a:t>
            </a:r>
          </a:p>
          <a:p>
            <a:pPr marL="514350" indent="-514350" algn="r" rtl="1">
              <a:lnSpc>
                <a:spcPct val="200000"/>
              </a:lnSpc>
            </a:pPr>
            <a:r>
              <a:rPr lang="ar-SA" sz="2400" b="1" dirty="0" smtClean="0">
                <a:cs typeface="Akhbar MT" pitchFamily="2" charset="-78"/>
              </a:rPr>
              <a:t>والعديد من المشاريع التي نترككم لمشاهدتها خلال </a:t>
            </a:r>
          </a:p>
          <a:p>
            <a:pPr marL="514350" indent="-514350" algn="r" rtl="1">
              <a:lnSpc>
                <a:spcPct val="200000"/>
              </a:lnSpc>
            </a:pPr>
            <a:r>
              <a:rPr lang="ar-SA" sz="2400" b="1" dirty="0" smtClean="0">
                <a:cs typeface="Akhbar MT" pitchFamily="2" charset="-78"/>
              </a:rPr>
              <a:t>المعرض.....</a:t>
            </a:r>
          </a:p>
        </p:txBody>
      </p:sp>
      <p:pic>
        <p:nvPicPr>
          <p:cNvPr id="7" name="صورة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71600" y="1447801"/>
            <a:ext cx="2819400" cy="2003258"/>
          </a:xfrm>
          <a:prstGeom prst="rect">
            <a:avLst/>
          </a:prstGeom>
          <a:ln>
            <a:noFill/>
          </a:ln>
          <a:effectLst>
            <a:softEdge rad="112500"/>
          </a:effectLst>
        </p:spPr>
      </p:pic>
      <p:pic>
        <p:nvPicPr>
          <p:cNvPr id="8" name="Picture 3" descr="C:\Users\Ashrafpc\Desktop\مبادرتي\٢٠١٧٠٢٢٣_٠٨٥٦٠٦.jpg"/>
          <p:cNvPicPr>
            <a:picLocks noChangeAspect="1" noChangeArrowheads="1"/>
          </p:cNvPicPr>
          <p:nvPr/>
        </p:nvPicPr>
        <p:blipFill>
          <a:blip r:embed="rId3" cstate="print"/>
          <a:srcRect/>
          <a:stretch>
            <a:fillRect/>
          </a:stretch>
        </p:blipFill>
        <p:spPr bwMode="auto">
          <a:xfrm rot="5400000">
            <a:off x="-222107" y="3346307"/>
            <a:ext cx="2958814" cy="2209800"/>
          </a:xfrm>
          <a:prstGeom prst="rect">
            <a:avLst/>
          </a:prstGeom>
          <a:ln>
            <a:noFill/>
          </a:ln>
          <a:effectLst>
            <a:softEdge rad="112500"/>
          </a:effectLst>
        </p:spPr>
      </p:pic>
      <p:sp>
        <p:nvSpPr>
          <p:cNvPr id="9" name="شريط إلى الأسفل 8"/>
          <p:cNvSpPr/>
          <p:nvPr/>
        </p:nvSpPr>
        <p:spPr>
          <a:xfrm>
            <a:off x="342900" y="304800"/>
            <a:ext cx="8458200" cy="1066800"/>
          </a:xfrm>
          <a:prstGeom prst="ribbon">
            <a:avLst>
              <a:gd name="adj1" fmla="val 14495"/>
              <a:gd name="adj2" fmla="val 56923"/>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ndalus" pitchFamily="18" charset="-78"/>
                <a:cs typeface="DecoType Naskh Special" pitchFamily="2" charset="-78"/>
              </a:rPr>
              <a:t>رابعاً: النتــــــــائج</a:t>
            </a:r>
            <a:endParaRPr lang="ar-SA"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ndalus" pitchFamily="18" charset="-78"/>
              <a:cs typeface="DecoType Naskh Special" pitchFamily="2" charset="-78"/>
            </a:endParaRPr>
          </a:p>
          <a:p>
            <a:pPr algn="ctr"/>
            <a:endParaRPr lang="hi-IN" dirty="0"/>
          </a:p>
        </p:txBody>
      </p:sp>
      <p:pic>
        <p:nvPicPr>
          <p:cNvPr id="9217" name="Picture 1" descr="C:\Users\Ashrafpc\Desktop\مبادرتي\٢٠١٧٠٢٢٣_٠٨٥٧٣١.jpg"/>
          <p:cNvPicPr>
            <a:picLocks noChangeAspect="1" noChangeArrowheads="1"/>
          </p:cNvPicPr>
          <p:nvPr/>
        </p:nvPicPr>
        <p:blipFill>
          <a:blip r:embed="rId4" cstate="print"/>
          <a:srcRect/>
          <a:stretch>
            <a:fillRect/>
          </a:stretch>
        </p:blipFill>
        <p:spPr bwMode="auto">
          <a:xfrm rot="5400000">
            <a:off x="1562100" y="3771900"/>
            <a:ext cx="2743200" cy="2057400"/>
          </a:xfrm>
          <a:prstGeom prst="rect">
            <a:avLst/>
          </a:prstGeom>
          <a:ln>
            <a:noFill/>
          </a:ln>
          <a:effectLst>
            <a:softEdge rad="112500"/>
          </a:effectLst>
        </p:spPr>
      </p:pic>
    </p:spTree>
    <p:extLst>
      <p:ext uri="{BB962C8B-B14F-4D97-AF65-F5344CB8AC3E}">
        <p14:creationId xmlns="" xmlns:p14="http://schemas.microsoft.com/office/powerpoint/2010/main" val="408071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9"/>
                                        </p:tgtEl>
                                        <p:attrNameLst>
                                          <p:attrName>ppt_y</p:attrName>
                                        </p:attrNameLst>
                                      </p:cBhvr>
                                      <p:tavLst>
                                        <p:tav tm="0">
                                          <p:val>
                                            <p:strVal val="#ppt_y"/>
                                          </p:val>
                                        </p:tav>
                                        <p:tav tm="100000">
                                          <p:val>
                                            <p:strVal val="#ppt_y"/>
                                          </p:val>
                                        </p:tav>
                                      </p:tavLst>
                                    </p:anim>
                                    <p:animEffect transition="in" filter="fade">
                                      <p:cBhvr>
                                        <p:cTn id="10" dur="1000"/>
                                        <p:tgtEl>
                                          <p:spTgt spid="9"/>
                                        </p:tgtEl>
                                      </p:cBhvr>
                                    </p:animEffect>
                                  </p:childTnLst>
                                </p:cTn>
                              </p:par>
                              <p:par>
                                <p:cTn id="11" presetID="34"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from="(-#ppt_w/2)" to="(#ppt_x)" calcmode="lin" valueType="num">
                                      <p:cBhvr>
                                        <p:cTn id="13" dur="600" fill="hold">
                                          <p:stCondLst>
                                            <p:cond delay="0"/>
                                          </p:stCondLst>
                                        </p:cTn>
                                        <p:tgtEl>
                                          <p:spTgt spid="5">
                                            <p:txEl>
                                              <p:pRg st="0" end="0"/>
                                            </p:txEl>
                                          </p:spTgt>
                                        </p:tgtEl>
                                        <p:attrNameLst>
                                          <p:attrName>ppt_x</p:attrName>
                                        </p:attrNameLst>
                                      </p:cBhvr>
                                    </p:anim>
                                    <p:anim from="0" to="-1.0" calcmode="lin" valueType="num">
                                      <p:cBhvr>
                                        <p:cTn id="14" dur="200" decel="50000" autoRev="1" fill="hold">
                                          <p:stCondLst>
                                            <p:cond delay="600"/>
                                          </p:stCondLst>
                                        </p:cTn>
                                        <p:tgtEl>
                                          <p:spTgt spid="5">
                                            <p:txEl>
                                              <p:pRg st="0" end="0"/>
                                            </p:txEl>
                                          </p:spTgt>
                                        </p:tgtEl>
                                        <p:attrNameLst>
                                          <p:attrName>xshear</p:attrName>
                                        </p:attrNameLst>
                                      </p:cBhvr>
                                    </p:anim>
                                    <p:animScale>
                                      <p:cBhvr>
                                        <p:cTn id="15" dur="200" decel="100000" autoRev="1" fill="hold">
                                          <p:stCondLst>
                                            <p:cond delay="600"/>
                                          </p:stCondLst>
                                        </p:cTn>
                                        <p:tgtEl>
                                          <p:spTgt spid="5">
                                            <p:txEl>
                                              <p:pRg st="0" end="0"/>
                                            </p:txEl>
                                          </p:spTgt>
                                        </p:tgtEl>
                                      </p:cBhvr>
                                      <p:from x="100000" y="100000"/>
                                      <p:to x="80000" y="100000"/>
                                    </p:animScale>
                                    <p:anim by="(#ppt_h/3+#ppt_w*0.1)" calcmode="lin" valueType="num">
                                      <p:cBhvr additive="sum">
                                        <p:cTn id="16" dur="200" decel="100000" autoRev="1" fill="hold">
                                          <p:stCondLst>
                                            <p:cond delay="600"/>
                                          </p:stCondLst>
                                        </p:cTn>
                                        <p:tgtEl>
                                          <p:spTgt spid="5">
                                            <p:txEl>
                                              <p:pRg st="0" end="0"/>
                                            </p:txEl>
                                          </p:spTgt>
                                        </p:tgtEl>
                                        <p:attrNameLst>
                                          <p:attrName>ppt_x</p:attrName>
                                        </p:attrNameLst>
                                      </p:cBhvr>
                                    </p:anim>
                                  </p:childTnLst>
                                </p:cTn>
                              </p:par>
                              <p:par>
                                <p:cTn id="17" presetID="34"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from="(-#ppt_w/2)" to="(#ppt_x)" calcmode="lin" valueType="num">
                                      <p:cBhvr>
                                        <p:cTn id="19" dur="600" fill="hold">
                                          <p:stCondLst>
                                            <p:cond delay="0"/>
                                          </p:stCondLst>
                                        </p:cTn>
                                        <p:tgtEl>
                                          <p:spTgt spid="6"/>
                                        </p:tgtEl>
                                        <p:attrNameLst>
                                          <p:attrName>ppt_x</p:attrName>
                                        </p:attrNameLst>
                                      </p:cBhvr>
                                    </p:anim>
                                    <p:anim from="0" to="-1.0" calcmode="lin" valueType="num">
                                      <p:cBhvr>
                                        <p:cTn id="20" dur="200" decel="50000" autoRev="1" fill="hold">
                                          <p:stCondLst>
                                            <p:cond delay="600"/>
                                          </p:stCondLst>
                                        </p:cTn>
                                        <p:tgtEl>
                                          <p:spTgt spid="6"/>
                                        </p:tgtEl>
                                        <p:attrNameLst>
                                          <p:attrName>xshear</p:attrName>
                                        </p:attrNameLst>
                                      </p:cBhvr>
                                    </p:anim>
                                    <p:animScale>
                                      <p:cBhvr>
                                        <p:cTn id="21" dur="200" decel="100000" autoRev="1" fill="hold">
                                          <p:stCondLst>
                                            <p:cond delay="600"/>
                                          </p:stCondLst>
                                        </p:cTn>
                                        <p:tgtEl>
                                          <p:spTgt spid="6"/>
                                        </p:tgtEl>
                                      </p:cBhvr>
                                      <p:from x="100000" y="100000"/>
                                      <p:to x="80000" y="100000"/>
                                    </p:animScale>
                                    <p:anim by="(#ppt_h/3+#ppt_w*0.1)" calcmode="lin" valueType="num">
                                      <p:cBhvr additive="sum">
                                        <p:cTn id="22" dur="200" decel="100000" autoRev="1" fill="hold">
                                          <p:stCondLst>
                                            <p:cond delay="600"/>
                                          </p:stCondLst>
                                        </p:cTn>
                                        <p:tgtEl>
                                          <p:spTgt spid="6"/>
                                        </p:tgtEl>
                                        <p:attrNameLst>
                                          <p:attrName>ppt_x</p:attrName>
                                        </p:attrNameLst>
                                      </p:cBhvr>
                                    </p:anim>
                                  </p:childTnLst>
                                </p:cTn>
                              </p:par>
                              <p:par>
                                <p:cTn id="23" presetID="2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edge">
                                      <p:cBhvr>
                                        <p:cTn id="25" dur="2000"/>
                                        <p:tgtEl>
                                          <p:spTgt spid="7"/>
                                        </p:tgtEl>
                                      </p:cBhvr>
                                    </p:animEffect>
                                  </p:childTnLst>
                                </p:cTn>
                              </p:par>
                              <p:par>
                                <p:cTn id="26" presetID="2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edge">
                                      <p:cBhvr>
                                        <p:cTn id="28" dur="2000"/>
                                        <p:tgtEl>
                                          <p:spTgt spid="8"/>
                                        </p:tgtEl>
                                      </p:cBhvr>
                                    </p:animEffect>
                                  </p:childTnLst>
                                </p:cTn>
                              </p:par>
                              <p:par>
                                <p:cTn id="29" presetID="20" presetClass="entr" presetSubtype="0" fill="hold" nodeType="withEffect">
                                  <p:stCondLst>
                                    <p:cond delay="0"/>
                                  </p:stCondLst>
                                  <p:childTnLst>
                                    <p:set>
                                      <p:cBhvr>
                                        <p:cTn id="30" dur="1" fill="hold">
                                          <p:stCondLst>
                                            <p:cond delay="0"/>
                                          </p:stCondLst>
                                        </p:cTn>
                                        <p:tgtEl>
                                          <p:spTgt spid="9217"/>
                                        </p:tgtEl>
                                        <p:attrNameLst>
                                          <p:attrName>style.visibility</p:attrName>
                                        </p:attrNameLst>
                                      </p:cBhvr>
                                      <p:to>
                                        <p:strVal val="visible"/>
                                      </p:to>
                                    </p:set>
                                    <p:animEffect transition="in" filter="wedge">
                                      <p:cBhvr>
                                        <p:cTn id="31" dur="2000"/>
                                        <p:tgtEl>
                                          <p:spTgt spid="9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p:cNvSpPr txBox="1"/>
          <p:nvPr/>
        </p:nvSpPr>
        <p:spPr>
          <a:xfrm>
            <a:off x="4876800" y="1524000"/>
            <a:ext cx="4191000" cy="5209118"/>
          </a:xfrm>
          <a:prstGeom prst="rect">
            <a:avLst/>
          </a:prstGeom>
          <a:noFill/>
        </p:spPr>
        <p:txBody>
          <a:bodyPr wrap="square" rtlCol="0">
            <a:spAutoFit/>
          </a:bodyPr>
          <a:lstStyle/>
          <a:p>
            <a:pPr marL="514350" indent="-514350" algn="just" rtl="1">
              <a:lnSpc>
                <a:spcPct val="150000"/>
              </a:lnSpc>
              <a:buFont typeface="+mj-lt"/>
              <a:buAutoNum type="arabicParenR" startAt="2"/>
            </a:pPr>
            <a:r>
              <a:rPr lang="ar-SA" sz="2400" b="1" dirty="0" smtClean="0">
                <a:solidFill>
                  <a:schemeClr val="accent2">
                    <a:lumMod val="60000"/>
                    <a:lumOff val="40000"/>
                  </a:schemeClr>
                </a:solidFill>
                <a:latin typeface="Algerian" pitchFamily="82" charset="0"/>
                <a:cs typeface="Akhbar MT" pitchFamily="2" charset="-78"/>
              </a:rPr>
              <a:t>قامت طالبات نادي الحاسوب  بإنجاز العديد من البرامج التعليمية:</a:t>
            </a:r>
          </a:p>
          <a:p>
            <a:pPr marL="514350" indent="-514350" algn="just" rtl="1">
              <a:lnSpc>
                <a:spcPct val="150000"/>
              </a:lnSpc>
            </a:pPr>
            <a:r>
              <a:rPr lang="en-US" sz="2400" b="1" dirty="0" smtClean="0">
                <a:latin typeface="Algerian" pitchFamily="82" charset="0"/>
                <a:cs typeface="Akhbar MT" pitchFamily="2" charset="-78"/>
                <a:sym typeface="Wingdings"/>
              </a:rPr>
              <a:t></a:t>
            </a:r>
            <a:r>
              <a:rPr lang="en-US" sz="2400" b="1" dirty="0" smtClean="0">
                <a:latin typeface="Algerian" pitchFamily="82" charset="0"/>
                <a:cs typeface="Akhbar MT" pitchFamily="2" charset="-78"/>
              </a:rPr>
              <a:t>   </a:t>
            </a:r>
            <a:r>
              <a:rPr lang="ar-SA" sz="2400" b="1" dirty="0" smtClean="0">
                <a:latin typeface="Algerian" pitchFamily="82" charset="0"/>
                <a:cs typeface="Akhbar MT" pitchFamily="2" charset="-78"/>
              </a:rPr>
              <a:t>فيلم رسوم متحركة عن « العنف اللفظي بين الطلبة» من اعداد طالبات دورة الرسوم المتحركة.</a:t>
            </a:r>
          </a:p>
          <a:p>
            <a:pPr marL="514350" indent="-514350" algn="just" rtl="1">
              <a:lnSpc>
                <a:spcPct val="150000"/>
              </a:lnSpc>
            </a:pPr>
            <a:r>
              <a:rPr lang="ar-SA" sz="2400" b="1" dirty="0" smtClean="0">
                <a:latin typeface="Algerian" pitchFamily="82" charset="0"/>
                <a:cs typeface="Akhbar MT" pitchFamily="2" charset="-78"/>
                <a:sym typeface="Wingdings"/>
              </a:rPr>
              <a:t></a:t>
            </a:r>
            <a:r>
              <a:rPr lang="ar-SA" sz="2400" b="1" dirty="0" smtClean="0">
                <a:latin typeface="Algerian" pitchFamily="82" charset="0"/>
                <a:cs typeface="Akhbar MT" pitchFamily="2" charset="-78"/>
              </a:rPr>
              <a:t>عروض </a:t>
            </a:r>
            <a:r>
              <a:rPr lang="ar-SA" sz="2400" b="1" dirty="0" err="1" smtClean="0">
                <a:latin typeface="Algerian" pitchFamily="82" charset="0"/>
                <a:cs typeface="Akhbar MT" pitchFamily="2" charset="-78"/>
              </a:rPr>
              <a:t>تقديمية</a:t>
            </a:r>
            <a:r>
              <a:rPr lang="ar-SA" sz="2400" b="1" dirty="0" smtClean="0">
                <a:latin typeface="Algerian" pitchFamily="82" charset="0"/>
                <a:cs typeface="Akhbar MT" pitchFamily="2" charset="-78"/>
              </a:rPr>
              <a:t> ودروس توضيحية تخدم المناهج في المباحث المختلفة من إنتاج طالبات دورة برنامج  </a:t>
            </a:r>
            <a:r>
              <a:rPr lang="ar-SA" sz="2400" b="1" dirty="0" err="1" smtClean="0">
                <a:latin typeface="Algerian" pitchFamily="82" charset="0"/>
                <a:cs typeface="Akhbar MT" pitchFamily="2" charset="-78"/>
              </a:rPr>
              <a:t>الـ</a:t>
            </a:r>
            <a:r>
              <a:rPr lang="ar-SA" sz="2400" b="1" dirty="0" smtClean="0">
                <a:latin typeface="Algerian" pitchFamily="82" charset="0"/>
                <a:cs typeface="Akhbar MT" pitchFamily="2" charset="-78"/>
              </a:rPr>
              <a:t>   </a:t>
            </a:r>
            <a:r>
              <a:rPr lang="en-US" sz="2400" b="1" dirty="0" smtClean="0">
                <a:latin typeface="Algerian" pitchFamily="82" charset="0"/>
                <a:cs typeface="Akhbar MT" pitchFamily="2" charset="-78"/>
              </a:rPr>
              <a:t>(</a:t>
            </a:r>
            <a:r>
              <a:rPr lang="en-US" sz="2400" b="1" dirty="0" err="1" smtClean="0">
                <a:latin typeface="Algerian" pitchFamily="82" charset="0"/>
                <a:cs typeface="Akhbar MT" pitchFamily="2" charset="-78"/>
              </a:rPr>
              <a:t>Powtoon</a:t>
            </a:r>
            <a:r>
              <a:rPr lang="en-US" sz="2400" b="1" dirty="0" smtClean="0">
                <a:latin typeface="Algerian" pitchFamily="82" charset="0"/>
                <a:cs typeface="Akhbar MT" pitchFamily="2" charset="-78"/>
              </a:rPr>
              <a:t>)</a:t>
            </a:r>
            <a:r>
              <a:rPr lang="ar-SA" sz="2400" b="1" dirty="0" smtClean="0">
                <a:latin typeface="Algerian" pitchFamily="82" charset="0"/>
                <a:cs typeface="Akhbar MT" pitchFamily="2" charset="-78"/>
              </a:rPr>
              <a:t> </a:t>
            </a:r>
            <a:r>
              <a:rPr lang="ar-SA" sz="2800" b="1" dirty="0" smtClean="0">
                <a:solidFill>
                  <a:srgbClr val="002060"/>
                </a:solidFill>
                <a:cs typeface="Akhbar MT" pitchFamily="2" charset="-78"/>
              </a:rPr>
              <a:t>.</a:t>
            </a:r>
          </a:p>
          <a:p>
            <a:pPr marL="457200" algn="just" rtl="1">
              <a:lnSpc>
                <a:spcPct val="150000"/>
              </a:lnSpc>
            </a:pPr>
            <a:endParaRPr lang="en-US" sz="2800" b="1" dirty="0">
              <a:solidFill>
                <a:srgbClr val="002060"/>
              </a:solidFill>
              <a:cs typeface="Akhbar MT" pitchFamily="2" charset="-78"/>
            </a:endParaRPr>
          </a:p>
        </p:txBody>
      </p:sp>
      <p:pic>
        <p:nvPicPr>
          <p:cNvPr id="7" name="Picture 2" descr="C:\Users\Ashrafpc\Desktop\العنف.mp4_snapshot_01.04_[2017.03.24_05.56.31].jpg"/>
          <p:cNvPicPr>
            <a:picLocks noChangeAspect="1" noChangeArrowheads="1"/>
          </p:cNvPicPr>
          <p:nvPr/>
        </p:nvPicPr>
        <p:blipFill>
          <a:blip r:embed="rId2" cstate="print"/>
          <a:srcRect/>
          <a:stretch>
            <a:fillRect/>
          </a:stretch>
        </p:blipFill>
        <p:spPr bwMode="auto">
          <a:xfrm>
            <a:off x="392607" y="2415186"/>
            <a:ext cx="4103193" cy="231879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شريط إلى الأسفل 8"/>
          <p:cNvSpPr/>
          <p:nvPr/>
        </p:nvSpPr>
        <p:spPr>
          <a:xfrm>
            <a:off x="342900" y="304800"/>
            <a:ext cx="8458200" cy="1066800"/>
          </a:xfrm>
          <a:prstGeom prst="ribbon">
            <a:avLst>
              <a:gd name="adj1" fmla="val 14495"/>
              <a:gd name="adj2" fmla="val 56923"/>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ndalus" pitchFamily="18" charset="-78"/>
                <a:cs typeface="DecoType Naskh Special" pitchFamily="2" charset="-78"/>
              </a:rPr>
              <a:t>رابعاً: النتــــــــائج</a:t>
            </a:r>
            <a:endParaRPr lang="ar-SA"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ndalus" pitchFamily="18" charset="-78"/>
              <a:cs typeface="DecoType Naskh Special" pitchFamily="2" charset="-78"/>
            </a:endParaRPr>
          </a:p>
          <a:p>
            <a:pPr algn="ctr"/>
            <a:endParaRPr lang="hi-IN" dirty="0"/>
          </a:p>
        </p:txBody>
      </p:sp>
    </p:spTree>
    <p:extLst>
      <p:ext uri="{BB962C8B-B14F-4D97-AF65-F5344CB8AC3E}">
        <p14:creationId xmlns="" xmlns:p14="http://schemas.microsoft.com/office/powerpoint/2010/main" val="73321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9"/>
                                        </p:tgtEl>
                                        <p:attrNameLst>
                                          <p:attrName>ppt_y</p:attrName>
                                        </p:attrNameLst>
                                      </p:cBhvr>
                                      <p:tavLst>
                                        <p:tav tm="0">
                                          <p:val>
                                            <p:strVal val="#ppt_y"/>
                                          </p:val>
                                        </p:tav>
                                        <p:tav tm="100000">
                                          <p:val>
                                            <p:strVal val="#ppt_y"/>
                                          </p:val>
                                        </p:tav>
                                      </p:tavLst>
                                    </p:anim>
                                    <p:animEffect transition="in" filter="fade">
                                      <p:cBhvr>
                                        <p:cTn id="10" dur="1000"/>
                                        <p:tgtEl>
                                          <p:spTgt spid="9"/>
                                        </p:tgtEl>
                                      </p:cBhvr>
                                    </p:animEffect>
                                  </p:childTnLst>
                                </p:cTn>
                              </p:par>
                              <p:par>
                                <p:cTn id="11" presetID="34"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from="(-#ppt_w/2)" to="(#ppt_x)" calcmode="lin" valueType="num">
                                      <p:cBhvr>
                                        <p:cTn id="13" dur="600" fill="hold">
                                          <p:stCondLst>
                                            <p:cond delay="0"/>
                                          </p:stCondLst>
                                        </p:cTn>
                                        <p:tgtEl>
                                          <p:spTgt spid="6"/>
                                        </p:tgtEl>
                                        <p:attrNameLst>
                                          <p:attrName>ppt_x</p:attrName>
                                        </p:attrNameLst>
                                      </p:cBhvr>
                                    </p:anim>
                                    <p:anim from="0" to="-1.0" calcmode="lin" valueType="num">
                                      <p:cBhvr>
                                        <p:cTn id="14" dur="200" decel="50000" autoRev="1" fill="hold">
                                          <p:stCondLst>
                                            <p:cond delay="600"/>
                                          </p:stCondLst>
                                        </p:cTn>
                                        <p:tgtEl>
                                          <p:spTgt spid="6"/>
                                        </p:tgtEl>
                                        <p:attrNameLst>
                                          <p:attrName>xshear</p:attrName>
                                        </p:attrNameLst>
                                      </p:cBhvr>
                                    </p:anim>
                                    <p:animScale>
                                      <p:cBhvr>
                                        <p:cTn id="15" dur="200" decel="100000" autoRev="1" fill="hold">
                                          <p:stCondLst>
                                            <p:cond delay="600"/>
                                          </p:stCondLst>
                                        </p:cTn>
                                        <p:tgtEl>
                                          <p:spTgt spid="6"/>
                                        </p:tgtEl>
                                      </p:cBhvr>
                                      <p:from x="100000" y="100000"/>
                                      <p:to x="80000" y="100000"/>
                                    </p:animScale>
                                    <p:anim by="(#ppt_h/3+#ppt_w*0.1)" calcmode="lin" valueType="num">
                                      <p:cBhvr additive="sum">
                                        <p:cTn id="16" dur="200" decel="100000" autoRev="1" fill="hold">
                                          <p:stCondLst>
                                            <p:cond delay="600"/>
                                          </p:stCondLst>
                                        </p:cTn>
                                        <p:tgtEl>
                                          <p:spTgt spid="6"/>
                                        </p:tgtEl>
                                        <p:attrNameLst>
                                          <p:attrName>ppt_x</p:attrName>
                                        </p:attrNameLst>
                                      </p:cBhvr>
                                    </p:anim>
                                  </p:childTnLst>
                                </p:cTn>
                              </p:par>
                              <p:par>
                                <p:cTn id="17" presetID="7"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p:cNvSpPr txBox="1"/>
          <p:nvPr/>
        </p:nvSpPr>
        <p:spPr>
          <a:xfrm>
            <a:off x="3962400" y="1828800"/>
            <a:ext cx="5638800" cy="1323439"/>
          </a:xfrm>
          <a:prstGeom prst="rect">
            <a:avLst/>
          </a:prstGeom>
          <a:noFill/>
        </p:spPr>
        <p:txBody>
          <a:bodyPr wrap="square" rtlCol="0">
            <a:spAutoFit/>
          </a:bodyPr>
          <a:lstStyle/>
          <a:p>
            <a:pPr marL="971550" indent="-514350" algn="r" rtl="1"/>
            <a:r>
              <a:rPr lang="en-US" sz="2800" b="1" dirty="0" smtClean="0">
                <a:solidFill>
                  <a:srgbClr val="002060"/>
                </a:solidFill>
                <a:latin typeface="Algerian" pitchFamily="82" charset="0"/>
                <a:cs typeface="Akhbar MT" pitchFamily="2" charset="-78"/>
              </a:rPr>
              <a:t>3</a:t>
            </a:r>
            <a:r>
              <a:rPr lang="ar-SA" sz="2800" b="1" dirty="0" smtClean="0">
                <a:solidFill>
                  <a:srgbClr val="002060"/>
                </a:solidFill>
                <a:latin typeface="Algerian" pitchFamily="82" charset="0"/>
                <a:cs typeface="Akhbar MT" pitchFamily="2" charset="-78"/>
              </a:rPr>
              <a:t>- </a:t>
            </a:r>
            <a:r>
              <a:rPr lang="ar-SA" sz="2800" b="1" dirty="0" smtClean="0">
                <a:solidFill>
                  <a:srgbClr val="002060"/>
                </a:solidFill>
                <a:cs typeface="Akhbar MT" pitchFamily="2" charset="-78"/>
              </a:rPr>
              <a:t> </a:t>
            </a:r>
            <a:r>
              <a:rPr lang="ar-SA" sz="2400" b="1" dirty="0" smtClean="0">
                <a:latin typeface="Algerian" pitchFamily="82" charset="0"/>
                <a:cs typeface="Akhbar MT" pitchFamily="2" charset="-78"/>
              </a:rPr>
              <a:t>اتسمت الطالبات بروح المبادرة والعمل بروح الفريق </a:t>
            </a:r>
          </a:p>
          <a:p>
            <a:pPr marL="971550" indent="-514350" algn="r" rtl="1"/>
            <a:r>
              <a:rPr lang="ar-SA" sz="2400" b="1" dirty="0" smtClean="0">
                <a:latin typeface="Algerian" pitchFamily="82" charset="0"/>
                <a:cs typeface="Akhbar MT" pitchFamily="2" charset="-78"/>
              </a:rPr>
              <a:t>حيث قمن بتدريب زميلاتهن، وأثمر التدريب عن مخرجات </a:t>
            </a:r>
          </a:p>
          <a:p>
            <a:pPr marL="971550" indent="-514350" algn="r" rtl="1"/>
            <a:r>
              <a:rPr lang="ar-SA" sz="2400" b="1" dirty="0" smtClean="0">
                <a:latin typeface="Algerian" pitchFamily="82" charset="0"/>
                <a:cs typeface="Akhbar MT" pitchFamily="2" charset="-78"/>
              </a:rPr>
              <a:t>جيدة في كلا المجالين (الحاسوب والالكترونيات)</a:t>
            </a:r>
            <a:r>
              <a:rPr lang="ar-SA" sz="2800" b="1" dirty="0" smtClean="0">
                <a:solidFill>
                  <a:srgbClr val="002060"/>
                </a:solidFill>
                <a:cs typeface="Akhbar MT" pitchFamily="2" charset="-78"/>
              </a:rPr>
              <a:t>.</a:t>
            </a:r>
            <a:endParaRPr lang="en-US" sz="2800" b="1" dirty="0">
              <a:solidFill>
                <a:srgbClr val="002060"/>
              </a:solidFill>
              <a:cs typeface="Akhbar MT" pitchFamily="2" charset="-78"/>
            </a:endParaRPr>
          </a:p>
        </p:txBody>
      </p:sp>
      <p:sp>
        <p:nvSpPr>
          <p:cNvPr id="8" name="مستطيل 7"/>
          <p:cNvSpPr/>
          <p:nvPr/>
        </p:nvSpPr>
        <p:spPr>
          <a:xfrm>
            <a:off x="4108817" y="3664803"/>
            <a:ext cx="5035183" cy="830997"/>
          </a:xfrm>
          <a:prstGeom prst="rect">
            <a:avLst/>
          </a:prstGeom>
        </p:spPr>
        <p:txBody>
          <a:bodyPr wrap="square">
            <a:spAutoFit/>
          </a:bodyPr>
          <a:lstStyle/>
          <a:p>
            <a:pPr marL="342900" indent="-342900" algn="r" rtl="1"/>
            <a:r>
              <a:rPr lang="en-US" sz="2400" b="1" dirty="0" smtClean="0">
                <a:latin typeface="Algerian" pitchFamily="82" charset="0"/>
                <a:cs typeface="Akhbar MT" pitchFamily="2" charset="-78"/>
              </a:rPr>
              <a:t>4</a:t>
            </a:r>
            <a:r>
              <a:rPr lang="ar-SA" sz="2400" b="1" dirty="0" smtClean="0">
                <a:latin typeface="Algerian" pitchFamily="82" charset="0"/>
                <a:cs typeface="Akhbar MT" pitchFamily="2" charset="-78"/>
              </a:rPr>
              <a:t>- </a:t>
            </a:r>
            <a:r>
              <a:rPr lang="ar-SA" sz="2400" b="1" dirty="0" smtClean="0">
                <a:cs typeface="Akhbar MT" pitchFamily="2" charset="-78"/>
              </a:rPr>
              <a:t>برزت </a:t>
            </a:r>
            <a:r>
              <a:rPr lang="ar-SA" sz="2400" b="1" dirty="0">
                <a:cs typeface="Akhbar MT" pitchFamily="2" charset="-78"/>
              </a:rPr>
              <a:t>قيادات شابة مبادرة وقادرة  </a:t>
            </a:r>
            <a:r>
              <a:rPr lang="ar-SA" sz="2400" b="1" dirty="0" smtClean="0">
                <a:cs typeface="Akhbar MT" pitchFamily="2" charset="-78"/>
              </a:rPr>
              <a:t>على </a:t>
            </a:r>
            <a:r>
              <a:rPr lang="ar-SA" sz="2400" b="1" dirty="0">
                <a:cs typeface="Akhbar MT" pitchFamily="2" charset="-78"/>
              </a:rPr>
              <a:t>الإدارة وحل </a:t>
            </a:r>
            <a:r>
              <a:rPr lang="ar-SA" sz="2400" b="1" dirty="0" smtClean="0">
                <a:cs typeface="Akhbar MT" pitchFamily="2" charset="-78"/>
              </a:rPr>
              <a:t>المشكلات .</a:t>
            </a:r>
            <a:endParaRPr lang="en-US" sz="2400" b="1" dirty="0"/>
          </a:p>
        </p:txBody>
      </p:sp>
      <p:pic>
        <p:nvPicPr>
          <p:cNvPr id="9" name="Picture 2" descr="C:\Users\Ashrafpc\Desktop\مبادرتي\17148891_1475058272529112_1435718568_o.jpg"/>
          <p:cNvPicPr>
            <a:picLocks noChangeAspect="1" noChangeArrowheads="1"/>
          </p:cNvPicPr>
          <p:nvPr/>
        </p:nvPicPr>
        <p:blipFill>
          <a:blip r:embed="rId2"/>
          <a:srcRect/>
          <a:stretch>
            <a:fillRect/>
          </a:stretch>
        </p:blipFill>
        <p:spPr bwMode="auto">
          <a:xfrm>
            <a:off x="76200" y="3810000"/>
            <a:ext cx="3429000" cy="1843088"/>
          </a:xfrm>
          <a:prstGeom prst="rect">
            <a:avLst/>
          </a:prstGeom>
          <a:noFill/>
          <a:ln w="57150">
            <a:solidFill>
              <a:schemeClr val="accent4">
                <a:lumMod val="75000"/>
              </a:schemeClr>
            </a:solidFill>
          </a:ln>
        </p:spPr>
      </p:pic>
      <p:pic>
        <p:nvPicPr>
          <p:cNvPr id="10" name="Picture 3" descr="C:\Users\Ashrafpc\Desktop\مبادرتي\17142491_1475058152529124_1333826645_o.jpg"/>
          <p:cNvPicPr>
            <a:picLocks noChangeAspect="1" noChangeArrowheads="1"/>
          </p:cNvPicPr>
          <p:nvPr/>
        </p:nvPicPr>
        <p:blipFill>
          <a:blip r:embed="rId3"/>
          <a:srcRect/>
          <a:stretch>
            <a:fillRect/>
          </a:stretch>
        </p:blipFill>
        <p:spPr bwMode="auto">
          <a:xfrm>
            <a:off x="76200" y="1676400"/>
            <a:ext cx="3352800" cy="1885950"/>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p:spPr>
      </p:pic>
      <p:sp>
        <p:nvSpPr>
          <p:cNvPr id="11" name="شريط إلى الأسفل 10"/>
          <p:cNvSpPr/>
          <p:nvPr/>
        </p:nvSpPr>
        <p:spPr>
          <a:xfrm>
            <a:off x="342900" y="304800"/>
            <a:ext cx="8458200" cy="1066800"/>
          </a:xfrm>
          <a:prstGeom prst="ribbon">
            <a:avLst>
              <a:gd name="adj1" fmla="val 14495"/>
              <a:gd name="adj2" fmla="val 56923"/>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ndalus" pitchFamily="18" charset="-78"/>
                <a:cs typeface="DecoType Naskh Special" pitchFamily="2" charset="-78"/>
              </a:rPr>
              <a:t>رابعاً: النتــــــــائج</a:t>
            </a:r>
            <a:endParaRPr lang="ar-SA"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ndalus" pitchFamily="18" charset="-78"/>
              <a:cs typeface="DecoType Naskh Special" pitchFamily="2" charset="-78"/>
            </a:endParaRPr>
          </a:p>
          <a:p>
            <a:pPr algn="ctr"/>
            <a:endParaRPr lang="hi-IN" dirty="0"/>
          </a:p>
        </p:txBody>
      </p:sp>
      <p:sp>
        <p:nvSpPr>
          <p:cNvPr id="13" name="مستطيل 12"/>
          <p:cNvSpPr/>
          <p:nvPr/>
        </p:nvSpPr>
        <p:spPr>
          <a:xfrm>
            <a:off x="3771700" y="5722203"/>
            <a:ext cx="5328702" cy="830997"/>
          </a:xfrm>
          <a:prstGeom prst="rect">
            <a:avLst/>
          </a:prstGeom>
        </p:spPr>
        <p:txBody>
          <a:bodyPr wrap="none">
            <a:spAutoFit/>
          </a:bodyPr>
          <a:lstStyle/>
          <a:p>
            <a:pPr algn="r" rtl="1"/>
            <a:r>
              <a:rPr lang="en-US" sz="2400" b="1" dirty="0" smtClean="0">
                <a:latin typeface="Algerian" pitchFamily="82" charset="0"/>
                <a:cs typeface="Akhbar MT" pitchFamily="2" charset="-78"/>
              </a:rPr>
              <a:t>6</a:t>
            </a:r>
            <a:r>
              <a:rPr lang="ar-SA" sz="2400" b="1" dirty="0" smtClean="0">
                <a:latin typeface="Algerian" pitchFamily="82" charset="0"/>
                <a:cs typeface="Akhbar MT" pitchFamily="2" charset="-78"/>
              </a:rPr>
              <a:t>- </a:t>
            </a:r>
            <a:r>
              <a:rPr lang="ar-SA" sz="2400" b="1" dirty="0" smtClean="0">
                <a:cs typeface="Akhbar MT" pitchFamily="2" charset="-78"/>
              </a:rPr>
              <a:t>لوحظ تزايد مستمر في أعداد الطالبات الراغبات في الالتحاق </a:t>
            </a:r>
          </a:p>
          <a:p>
            <a:pPr algn="r" rtl="1"/>
            <a:r>
              <a:rPr lang="ar-SA" sz="2400" b="1" dirty="0" smtClean="0">
                <a:cs typeface="Akhbar MT" pitchFamily="2" charset="-78"/>
              </a:rPr>
              <a:t>في النادي. </a:t>
            </a:r>
            <a:endParaRPr lang="en-US" sz="2400" b="1" dirty="0" smtClean="0">
              <a:cs typeface="Akhbar MT" pitchFamily="2" charset="-78"/>
            </a:endParaRPr>
          </a:p>
        </p:txBody>
      </p:sp>
      <p:sp>
        <p:nvSpPr>
          <p:cNvPr id="14" name="مستطيل 13"/>
          <p:cNvSpPr/>
          <p:nvPr/>
        </p:nvSpPr>
        <p:spPr>
          <a:xfrm>
            <a:off x="4108817" y="4731603"/>
            <a:ext cx="5035183" cy="461665"/>
          </a:xfrm>
          <a:prstGeom prst="rect">
            <a:avLst/>
          </a:prstGeom>
        </p:spPr>
        <p:txBody>
          <a:bodyPr wrap="square">
            <a:spAutoFit/>
          </a:bodyPr>
          <a:lstStyle/>
          <a:p>
            <a:pPr marL="342900" indent="-342900" algn="r" rtl="1"/>
            <a:r>
              <a:rPr lang="en-US" sz="2400" b="1" dirty="0" smtClean="0">
                <a:latin typeface="Algerian" pitchFamily="82" charset="0"/>
                <a:cs typeface="Akhbar MT" pitchFamily="2" charset="-78"/>
              </a:rPr>
              <a:t>5</a:t>
            </a:r>
            <a:r>
              <a:rPr lang="ar-SA" sz="2400" b="1" dirty="0" smtClean="0">
                <a:latin typeface="Algerian" pitchFamily="82" charset="0"/>
                <a:cs typeface="Akhbar MT" pitchFamily="2" charset="-78"/>
              </a:rPr>
              <a:t>- </a:t>
            </a:r>
            <a:r>
              <a:rPr lang="ar-SA" sz="2400" b="1" dirty="0" smtClean="0">
                <a:cs typeface="Akhbar MT" pitchFamily="2" charset="-78"/>
              </a:rPr>
              <a:t>فعل دور المعلم الصغير والتعلم التعاوني.</a:t>
            </a:r>
            <a:endParaRPr lang="en-US" sz="2400" b="1" dirty="0"/>
          </a:p>
        </p:txBody>
      </p:sp>
    </p:spTree>
    <p:extLst>
      <p:ext uri="{BB962C8B-B14F-4D97-AF65-F5344CB8AC3E}">
        <p14:creationId xmlns="" xmlns:p14="http://schemas.microsoft.com/office/powerpoint/2010/main" val="77594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from="(-#ppt_w/2)" to="(#ppt_x)" calcmode="lin" valueType="num">
                                      <p:cBhvr>
                                        <p:cTn id="7" dur="600" fill="hold">
                                          <p:stCondLst>
                                            <p:cond delay="0"/>
                                          </p:stCondLst>
                                        </p:cTn>
                                        <p:tgtEl>
                                          <p:spTgt spid="9"/>
                                        </p:tgtEl>
                                        <p:attrNameLst>
                                          <p:attrName>ppt_x</p:attrName>
                                        </p:attrNameLst>
                                      </p:cBhvr>
                                    </p:anim>
                                    <p:anim from="0" to="-1.0" calcmode="lin" valueType="num">
                                      <p:cBhvr>
                                        <p:cTn id="8" dur="200" decel="50000" autoRev="1" fill="hold">
                                          <p:stCondLst>
                                            <p:cond delay="600"/>
                                          </p:stCondLst>
                                        </p:cTn>
                                        <p:tgtEl>
                                          <p:spTgt spid="9"/>
                                        </p:tgtEl>
                                        <p:attrNameLst>
                                          <p:attrName>xshear</p:attrName>
                                        </p:attrNameLst>
                                      </p:cBhvr>
                                    </p:anim>
                                    <p:animScale>
                                      <p:cBhvr>
                                        <p:cTn id="9" dur="200" decel="100000" autoRev="1" fill="hold">
                                          <p:stCondLst>
                                            <p:cond delay="600"/>
                                          </p:stCondLst>
                                        </p:cTn>
                                        <p:tgtEl>
                                          <p:spTgt spid="9"/>
                                        </p:tgtEl>
                                      </p:cBhvr>
                                      <p:from x="100000" y="100000"/>
                                      <p:to x="80000" y="100000"/>
                                    </p:animScale>
                                    <p:anim by="(#ppt_h/3+#ppt_w*0.1)" calcmode="lin" valueType="num">
                                      <p:cBhvr additive="sum">
                                        <p:cTn id="10" dur="200" decel="100000" autoRev="1" fill="hold">
                                          <p:stCondLst>
                                            <p:cond delay="600"/>
                                          </p:stCondLst>
                                        </p:cTn>
                                        <p:tgtEl>
                                          <p:spTgt spid="9"/>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from="(-#ppt_w/2)" to="(#ppt_x)" calcmode="lin" valueType="num">
                                      <p:cBhvr>
                                        <p:cTn id="13" dur="600" fill="hold">
                                          <p:stCondLst>
                                            <p:cond delay="0"/>
                                          </p:stCondLst>
                                        </p:cTn>
                                        <p:tgtEl>
                                          <p:spTgt spid="10"/>
                                        </p:tgtEl>
                                        <p:attrNameLst>
                                          <p:attrName>ppt_x</p:attrName>
                                        </p:attrNameLst>
                                      </p:cBhvr>
                                    </p:anim>
                                    <p:anim from="0" to="-1.0" calcmode="lin" valueType="num">
                                      <p:cBhvr>
                                        <p:cTn id="14" dur="200" decel="50000" autoRev="1" fill="hold">
                                          <p:stCondLst>
                                            <p:cond delay="600"/>
                                          </p:stCondLst>
                                        </p:cTn>
                                        <p:tgtEl>
                                          <p:spTgt spid="10"/>
                                        </p:tgtEl>
                                        <p:attrNameLst>
                                          <p:attrName>xshear</p:attrName>
                                        </p:attrNameLst>
                                      </p:cBhvr>
                                    </p:anim>
                                    <p:animScale>
                                      <p:cBhvr>
                                        <p:cTn id="15" dur="200" decel="100000" autoRev="1" fill="hold">
                                          <p:stCondLst>
                                            <p:cond delay="600"/>
                                          </p:stCondLst>
                                        </p:cTn>
                                        <p:tgtEl>
                                          <p:spTgt spid="10"/>
                                        </p:tgtEl>
                                      </p:cBhvr>
                                      <p:from x="100000" y="100000"/>
                                      <p:to x="80000" y="100000"/>
                                    </p:animScale>
                                    <p:anim by="(#ppt_h/3+#ppt_w*0.1)" calcmode="lin" valueType="num">
                                      <p:cBhvr additive="sum">
                                        <p:cTn id="16" dur="200" decel="100000" autoRev="1" fill="hold">
                                          <p:stCondLst>
                                            <p:cond delay="600"/>
                                          </p:stCondLst>
                                        </p:cTn>
                                        <p:tgtEl>
                                          <p:spTgt spid="10"/>
                                        </p:tgtEl>
                                        <p:attrNameLst>
                                          <p:attrName>ppt_x</p:attrName>
                                        </p:attrNameLst>
                                      </p:cBhvr>
                                    </p:anim>
                                  </p:childTnLst>
                                </p:cTn>
                              </p:par>
                            </p:childTnLst>
                          </p:cTn>
                        </p:par>
                        <p:par>
                          <p:cTn id="17" fill="hold">
                            <p:stCondLst>
                              <p:cond delay="1000"/>
                            </p:stCondLst>
                            <p:childTnLst>
                              <p:par>
                                <p:cTn id="18" presetID="48" presetClass="entr" presetSubtype="0" accel="5000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1"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22" dur="1000" fill="hold"/>
                                        <p:tgtEl>
                                          <p:spTgt spid="11"/>
                                        </p:tgtEl>
                                        <p:attrNameLst>
                                          <p:attrName>ppt_y</p:attrName>
                                        </p:attrNameLst>
                                      </p:cBhvr>
                                      <p:tavLst>
                                        <p:tav tm="0">
                                          <p:val>
                                            <p:strVal val="#ppt_y"/>
                                          </p:val>
                                        </p:tav>
                                        <p:tav tm="100000">
                                          <p:val>
                                            <p:strVal val="#ppt_y"/>
                                          </p:val>
                                        </p:tav>
                                      </p:tavLst>
                                    </p:anim>
                                    <p:animEffect transition="in" filter="fade">
                                      <p:cBhvr>
                                        <p:cTn id="23" dur="1000"/>
                                        <p:tgtEl>
                                          <p:spTgt spid="11"/>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heckerboard(across)">
                                      <p:cBhvr>
                                        <p:cTn id="26" dur="500"/>
                                        <p:tgtEl>
                                          <p:spTgt spid="6"/>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heckerboard(across)">
                                      <p:cBhvr>
                                        <p:cTn id="29" dur="500"/>
                                        <p:tgtEl>
                                          <p:spTgt spid="8"/>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heckerboard(across)">
                                      <p:cBhvr>
                                        <p:cTn id="32" dur="500"/>
                                        <p:tgtEl>
                                          <p:spTgt spid="14"/>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heckerboard(across)">
                                      <p:cBhvr>
                                        <p:cTn id="35" dur="500"/>
                                        <p:tgtEl>
                                          <p:spTgt spid="13"/>
                                        </p:tgtEl>
                                      </p:cBhvr>
                                    </p:animEffect>
                                  </p:childTnLst>
                                </p:cTn>
                              </p:par>
                              <p:par>
                                <p:cTn id="36" presetID="21" presetClass="entr" presetSubtype="4"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heel(4)">
                                      <p:cBhvr>
                                        <p:cTn id="38" dur="500"/>
                                        <p:tgtEl>
                                          <p:spTgt spid="10"/>
                                        </p:tgtEl>
                                      </p:cBhvr>
                                    </p:animEffect>
                                  </p:childTnLst>
                                </p:cTn>
                              </p:par>
                              <p:par>
                                <p:cTn id="39" presetID="21" presetClass="entr" presetSubtype="4"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heel(4)">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animBg="1"/>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abstract-squares-background-238258.jpg"/>
          <p:cNvPicPr>
            <a:picLocks noChangeAspect="1"/>
          </p:cNvPicPr>
          <p:nvPr/>
        </p:nvPicPr>
        <p:blipFill>
          <a:blip r:embed="rId2">
            <a:lum contrast="-30000"/>
          </a:blip>
          <a:stretch>
            <a:fillRect/>
          </a:stretch>
        </p:blipFill>
        <p:spPr>
          <a:xfrm>
            <a:off x="4419600" y="0"/>
            <a:ext cx="4724400" cy="6858000"/>
          </a:xfrm>
          <a:prstGeom prst="rect">
            <a:avLst/>
          </a:prstGeom>
        </p:spPr>
      </p:pic>
      <p:sp>
        <p:nvSpPr>
          <p:cNvPr id="6" name="مستطيل 5"/>
          <p:cNvSpPr/>
          <p:nvPr/>
        </p:nvSpPr>
        <p:spPr>
          <a:xfrm>
            <a:off x="304800" y="304800"/>
            <a:ext cx="3748141" cy="1446550"/>
          </a:xfrm>
          <a:prstGeom prst="rect">
            <a:avLst/>
          </a:prstGeom>
          <a:noFill/>
        </p:spPr>
        <p:txBody>
          <a:bodyPr wrap="none" lIns="91440" tIns="45720" rIns="91440" bIns="45720">
            <a:spAutoFit/>
          </a:bodyPr>
          <a:lstStyle/>
          <a:p>
            <a:pPr algn="ctr"/>
            <a:r>
              <a:rPr lang="ar-SA" sz="4400" b="1" u="sng"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ndalus" pitchFamily="18" charset="-78"/>
                <a:cs typeface="Andalus" pitchFamily="18" charset="-78"/>
              </a:rPr>
              <a:t>إعداد معلمات مبحث</a:t>
            </a:r>
          </a:p>
          <a:p>
            <a:pPr algn="ctr"/>
            <a:r>
              <a:rPr lang="ar-SA" sz="4400" b="1" u="sng"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ndalus" pitchFamily="18" charset="-78"/>
                <a:cs typeface="Andalus" pitchFamily="18" charset="-78"/>
              </a:rPr>
              <a:t>التكنولوجيا:</a:t>
            </a:r>
          </a:p>
        </p:txBody>
      </p:sp>
      <p:sp>
        <p:nvSpPr>
          <p:cNvPr id="5" name="مستطيل 4"/>
          <p:cNvSpPr/>
          <p:nvPr/>
        </p:nvSpPr>
        <p:spPr>
          <a:xfrm>
            <a:off x="533400" y="1752600"/>
            <a:ext cx="3809999" cy="4247317"/>
          </a:xfrm>
          <a:prstGeom prst="rect">
            <a:avLst/>
          </a:prstGeom>
        </p:spPr>
        <p:txBody>
          <a:bodyPr wrap="square">
            <a:spAutoFit/>
          </a:bodyPr>
          <a:lstStyle/>
          <a:p>
            <a:pPr algn="r">
              <a:lnSpc>
                <a:spcPct val="300000"/>
              </a:lnSpc>
            </a:pPr>
            <a:r>
              <a:rPr lang="ar-SA" sz="3000" dirty="0" smtClean="0">
                <a:ln w="11430">
                  <a:solidFill>
                    <a:schemeClr val="tx1">
                      <a:lumMod val="95000"/>
                      <a:lumOff val="5000"/>
                    </a:schemeClr>
                  </a:solidFill>
                </a:ln>
                <a:blipFill>
                  <a:blip r:embed="rId3"/>
                  <a:stretch>
                    <a:fillRect/>
                  </a:stretch>
                </a:blipFill>
                <a:effectLst>
                  <a:glow rad="63500">
                    <a:schemeClr val="accent6">
                      <a:satMod val="175000"/>
                      <a:alpha val="40000"/>
                    </a:schemeClr>
                  </a:glow>
                  <a:outerShdw blurRad="50800" dist="39000" dir="5460000" algn="tl">
                    <a:srgbClr val="000000">
                      <a:alpha val="38000"/>
                    </a:srgbClr>
                  </a:outerShdw>
                </a:effectLst>
                <a:cs typeface="Simple Bold Jut Out" pitchFamily="2" charset="-78"/>
              </a:rPr>
              <a:t>أ. ختام أحمد كحيل</a:t>
            </a:r>
          </a:p>
          <a:p>
            <a:pPr algn="r">
              <a:lnSpc>
                <a:spcPct val="300000"/>
              </a:lnSpc>
            </a:pPr>
            <a:r>
              <a:rPr lang="ar-SA" sz="3000" cap="none" spc="0" dirty="0" smtClean="0">
                <a:ln w="11430">
                  <a:solidFill>
                    <a:schemeClr val="tx1">
                      <a:lumMod val="95000"/>
                      <a:lumOff val="5000"/>
                    </a:schemeClr>
                  </a:solidFill>
                </a:ln>
                <a:blipFill>
                  <a:blip r:embed="rId3"/>
                  <a:stretch>
                    <a:fillRect/>
                  </a:stretch>
                </a:blipFill>
                <a:effectLst>
                  <a:glow rad="63500">
                    <a:schemeClr val="accent6">
                      <a:satMod val="175000"/>
                      <a:alpha val="40000"/>
                    </a:schemeClr>
                  </a:glow>
                  <a:outerShdw blurRad="50800" dist="39000" dir="5460000" algn="tl">
                    <a:srgbClr val="000000">
                      <a:alpha val="38000"/>
                    </a:srgbClr>
                  </a:outerShdw>
                </a:effectLst>
                <a:cs typeface="Simple Bold Jut Out" pitchFamily="2" charset="-78"/>
              </a:rPr>
              <a:t>أ. بسمة إبراهيم كلاب</a:t>
            </a:r>
          </a:p>
          <a:p>
            <a:pPr algn="r">
              <a:lnSpc>
                <a:spcPct val="300000"/>
              </a:lnSpc>
            </a:pPr>
            <a:endParaRPr lang="ar-SA" sz="3000" cap="none" spc="0" dirty="0">
              <a:ln w="11430">
                <a:solidFill>
                  <a:schemeClr val="tx1">
                    <a:lumMod val="95000"/>
                    <a:lumOff val="5000"/>
                  </a:schemeClr>
                </a:solidFill>
              </a:ln>
              <a:blipFill>
                <a:blip r:embed="rId3"/>
                <a:stretch>
                  <a:fillRect/>
                </a:stretch>
              </a:blipFill>
              <a:effectLst>
                <a:glow rad="63500">
                  <a:schemeClr val="accent6">
                    <a:satMod val="175000"/>
                    <a:alpha val="40000"/>
                  </a:schemeClr>
                </a:glow>
                <a:outerShdw blurRad="50800" dist="39000" dir="5460000" algn="tl">
                  <a:srgbClr val="000000">
                    <a:alpha val="38000"/>
                  </a:srgbClr>
                </a:outerShdw>
              </a:effectLst>
              <a:cs typeface="Simple Bold Jut Out" pitchFamily="2" charset="-78"/>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par>
                          <p:cTn id="8" fill="hold">
                            <p:stCondLst>
                              <p:cond delay="500"/>
                            </p:stCondLst>
                            <p:childTnLst>
                              <p:par>
                                <p:cTn id="9" presetID="7"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2971800" y="1447800"/>
            <a:ext cx="5791200" cy="2569934"/>
          </a:xfrm>
          <a:prstGeom prst="rect">
            <a:avLst/>
          </a:prstGeom>
        </p:spPr>
        <p:txBody>
          <a:bodyPr wrap="square">
            <a:spAutoFit/>
          </a:bodyPr>
          <a:lstStyle/>
          <a:p>
            <a:pPr algn="just" rtl="1">
              <a:lnSpc>
                <a:spcPct val="200000"/>
              </a:lnSpc>
            </a:pPr>
            <a:r>
              <a:rPr lang="en-US" sz="2800" b="1" dirty="0" smtClean="0">
                <a:latin typeface="Algerian" pitchFamily="82" charset="0"/>
                <a:cs typeface="Akhbar MT" pitchFamily="2" charset="-78"/>
              </a:rPr>
              <a:t>6</a:t>
            </a:r>
            <a:r>
              <a:rPr lang="ar-SA" sz="2800" b="1" dirty="0" smtClean="0">
                <a:latin typeface="Algerian" pitchFamily="82" charset="0"/>
                <a:cs typeface="Akhbar MT" pitchFamily="2" charset="-78"/>
              </a:rPr>
              <a:t>- </a:t>
            </a:r>
            <a:r>
              <a:rPr lang="ar-SA" sz="2800" b="1" dirty="0" smtClean="0">
                <a:cs typeface="Akhbar MT" pitchFamily="2" charset="-78"/>
              </a:rPr>
              <a:t>تم دمج الطالبات مع مؤسسات المجتمع المحلي وظهر لديهن تقدير لدور القائمين على هذه المؤسسات حيث كرمت الطالبات  المدربين وشكروهم على حسن تعاونهم.</a:t>
            </a:r>
            <a:endParaRPr lang="en-US" sz="2800" b="1" dirty="0"/>
          </a:p>
        </p:txBody>
      </p:sp>
      <p:pic>
        <p:nvPicPr>
          <p:cNvPr id="3" name="صورة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04800" y="3505200"/>
            <a:ext cx="2893199" cy="162742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صورة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 y="1547814"/>
            <a:ext cx="2830419" cy="159211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شريط إلى الأسفل 9"/>
          <p:cNvSpPr/>
          <p:nvPr/>
        </p:nvSpPr>
        <p:spPr>
          <a:xfrm>
            <a:off x="342900" y="304800"/>
            <a:ext cx="8458200" cy="1066800"/>
          </a:xfrm>
          <a:prstGeom prst="ribbon">
            <a:avLst>
              <a:gd name="adj1" fmla="val 14495"/>
              <a:gd name="adj2" fmla="val 56923"/>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ndalus" pitchFamily="18" charset="-78"/>
                <a:cs typeface="DecoType Naskh Special" pitchFamily="2" charset="-78"/>
              </a:rPr>
              <a:t>رابعاً: النتــــــــائج</a:t>
            </a:r>
            <a:endParaRPr lang="ar-SA"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ndalus" pitchFamily="18" charset="-78"/>
              <a:cs typeface="DecoType Naskh Special" pitchFamily="2" charset="-78"/>
            </a:endParaRPr>
          </a:p>
          <a:p>
            <a:pPr algn="ctr"/>
            <a:endParaRPr lang="hi-IN" dirty="0"/>
          </a:p>
        </p:txBody>
      </p:sp>
      <p:pic>
        <p:nvPicPr>
          <p:cNvPr id="3073" name="Picture 1" descr="C:\Users\Ashrafpc\Desktop\مبادرتي\16990880_1468438806524392_842813834_o.jpg"/>
          <p:cNvPicPr>
            <a:picLocks noChangeAspect="1" noChangeArrowheads="1"/>
          </p:cNvPicPr>
          <p:nvPr/>
        </p:nvPicPr>
        <p:blipFill>
          <a:blip r:embed="rId4" cstate="print"/>
          <a:srcRect/>
          <a:stretch>
            <a:fillRect/>
          </a:stretch>
        </p:blipFill>
        <p:spPr bwMode="auto">
          <a:xfrm>
            <a:off x="4343400" y="4214813"/>
            <a:ext cx="3886200" cy="218598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 xmlns:p14="http://schemas.microsoft.com/office/powerpoint/2010/main" val="244338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0"/>
                                        </p:tgtEl>
                                        <p:attrNameLst>
                                          <p:attrName>ppt_y</p:attrName>
                                        </p:attrNameLst>
                                      </p:cBhvr>
                                      <p:tavLst>
                                        <p:tav tm="0">
                                          <p:val>
                                            <p:strVal val="#ppt_y"/>
                                          </p:val>
                                        </p:tav>
                                        <p:tav tm="100000">
                                          <p:val>
                                            <p:strVal val="#ppt_y"/>
                                          </p:val>
                                        </p:tav>
                                      </p:tavLst>
                                    </p:anim>
                                    <p:animEffect transition="in" filter="fade">
                                      <p:cBhvr>
                                        <p:cTn id="10" dur="1000"/>
                                        <p:tgtEl>
                                          <p:spTgt spid="1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par>
                                <p:cTn id="14" presetID="34"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from="(-#ppt_w/2)" to="(#ppt_x)" calcmode="lin" valueType="num">
                                      <p:cBhvr>
                                        <p:cTn id="16" dur="600" fill="hold">
                                          <p:stCondLst>
                                            <p:cond delay="0"/>
                                          </p:stCondLst>
                                        </p:cTn>
                                        <p:tgtEl>
                                          <p:spTgt spid="7"/>
                                        </p:tgtEl>
                                        <p:attrNameLst>
                                          <p:attrName>ppt_x</p:attrName>
                                        </p:attrNameLst>
                                      </p:cBhvr>
                                    </p:anim>
                                    <p:anim from="0" to="-1.0" calcmode="lin" valueType="num">
                                      <p:cBhvr>
                                        <p:cTn id="17" dur="200" decel="50000" autoRev="1" fill="hold">
                                          <p:stCondLst>
                                            <p:cond delay="600"/>
                                          </p:stCondLst>
                                        </p:cTn>
                                        <p:tgtEl>
                                          <p:spTgt spid="7"/>
                                        </p:tgtEl>
                                        <p:attrNameLst>
                                          <p:attrName>xshear</p:attrName>
                                        </p:attrNameLst>
                                      </p:cBhvr>
                                    </p:anim>
                                    <p:animScale>
                                      <p:cBhvr>
                                        <p:cTn id="18" dur="200" decel="100000" autoRev="1" fill="hold">
                                          <p:stCondLst>
                                            <p:cond delay="600"/>
                                          </p:stCondLst>
                                        </p:cTn>
                                        <p:tgtEl>
                                          <p:spTgt spid="7"/>
                                        </p:tgtEl>
                                      </p:cBhvr>
                                      <p:from x="100000" y="100000"/>
                                      <p:to x="80000" y="100000"/>
                                    </p:animScale>
                                    <p:anim by="(#ppt_h/3+#ppt_w*0.1)" calcmode="lin" valueType="num">
                                      <p:cBhvr additive="sum">
                                        <p:cTn id="19" dur="200" decel="100000" autoRev="1" fill="hold">
                                          <p:stCondLst>
                                            <p:cond delay="600"/>
                                          </p:stCondLst>
                                        </p:cTn>
                                        <p:tgtEl>
                                          <p:spTgt spid="7"/>
                                        </p:tgtEl>
                                        <p:attrNameLst>
                                          <p:attrName>ppt_x</p:attrName>
                                        </p:attrNameLst>
                                      </p:cBhvr>
                                    </p:anim>
                                  </p:childTnLst>
                                </p:cTn>
                              </p:par>
                              <p:par>
                                <p:cTn id="20" presetID="34"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from="(-#ppt_w/2)" to="(#ppt_x)" calcmode="lin" valueType="num">
                                      <p:cBhvr>
                                        <p:cTn id="22" dur="600" fill="hold">
                                          <p:stCondLst>
                                            <p:cond delay="0"/>
                                          </p:stCondLst>
                                        </p:cTn>
                                        <p:tgtEl>
                                          <p:spTgt spid="3"/>
                                        </p:tgtEl>
                                        <p:attrNameLst>
                                          <p:attrName>ppt_x</p:attrName>
                                        </p:attrNameLst>
                                      </p:cBhvr>
                                    </p:anim>
                                    <p:anim from="0" to="-1.0" calcmode="lin" valueType="num">
                                      <p:cBhvr>
                                        <p:cTn id="23" dur="200" decel="50000" autoRev="1" fill="hold">
                                          <p:stCondLst>
                                            <p:cond delay="600"/>
                                          </p:stCondLst>
                                        </p:cTn>
                                        <p:tgtEl>
                                          <p:spTgt spid="3"/>
                                        </p:tgtEl>
                                        <p:attrNameLst>
                                          <p:attrName>xshear</p:attrName>
                                        </p:attrNameLst>
                                      </p:cBhvr>
                                    </p:anim>
                                    <p:animScale>
                                      <p:cBhvr>
                                        <p:cTn id="24" dur="200" decel="100000" autoRev="1" fill="hold">
                                          <p:stCondLst>
                                            <p:cond delay="600"/>
                                          </p:stCondLst>
                                        </p:cTn>
                                        <p:tgtEl>
                                          <p:spTgt spid="3"/>
                                        </p:tgtEl>
                                      </p:cBhvr>
                                      <p:from x="100000" y="100000"/>
                                      <p:to x="80000" y="100000"/>
                                    </p:animScale>
                                    <p:anim by="(#ppt_h/3+#ppt_w*0.1)" calcmode="lin" valueType="num">
                                      <p:cBhvr additive="sum">
                                        <p:cTn id="25" dur="200" decel="100000" autoRev="1" fill="hold">
                                          <p:stCondLst>
                                            <p:cond delay="600"/>
                                          </p:stCondLst>
                                        </p:cTn>
                                        <p:tgtEl>
                                          <p:spTgt spid="3"/>
                                        </p:tgtEl>
                                        <p:attrNameLst>
                                          <p:attrName>ppt_x</p:attrName>
                                        </p:attrNameLst>
                                      </p:cBhvr>
                                    </p:anim>
                                  </p:childTnLst>
                                </p:cTn>
                              </p:par>
                              <p:par>
                                <p:cTn id="26" presetID="34" presetClass="entr" presetSubtype="0" fill="hold" nodeType="withEffect">
                                  <p:stCondLst>
                                    <p:cond delay="0"/>
                                  </p:stCondLst>
                                  <p:childTnLst>
                                    <p:set>
                                      <p:cBhvr>
                                        <p:cTn id="27" dur="1" fill="hold">
                                          <p:stCondLst>
                                            <p:cond delay="0"/>
                                          </p:stCondLst>
                                        </p:cTn>
                                        <p:tgtEl>
                                          <p:spTgt spid="3073"/>
                                        </p:tgtEl>
                                        <p:attrNameLst>
                                          <p:attrName>style.visibility</p:attrName>
                                        </p:attrNameLst>
                                      </p:cBhvr>
                                      <p:to>
                                        <p:strVal val="visible"/>
                                      </p:to>
                                    </p:set>
                                    <p:anim from="(-#ppt_w/2)" to="(#ppt_x)" calcmode="lin" valueType="num">
                                      <p:cBhvr>
                                        <p:cTn id="28" dur="600" fill="hold">
                                          <p:stCondLst>
                                            <p:cond delay="0"/>
                                          </p:stCondLst>
                                        </p:cTn>
                                        <p:tgtEl>
                                          <p:spTgt spid="3073"/>
                                        </p:tgtEl>
                                        <p:attrNameLst>
                                          <p:attrName>ppt_x</p:attrName>
                                        </p:attrNameLst>
                                      </p:cBhvr>
                                    </p:anim>
                                    <p:anim from="0" to="-1.0" calcmode="lin" valueType="num">
                                      <p:cBhvr>
                                        <p:cTn id="29" dur="200" decel="50000" autoRev="1" fill="hold">
                                          <p:stCondLst>
                                            <p:cond delay="600"/>
                                          </p:stCondLst>
                                        </p:cTn>
                                        <p:tgtEl>
                                          <p:spTgt spid="3073"/>
                                        </p:tgtEl>
                                        <p:attrNameLst>
                                          <p:attrName>xshear</p:attrName>
                                        </p:attrNameLst>
                                      </p:cBhvr>
                                    </p:anim>
                                    <p:animScale>
                                      <p:cBhvr>
                                        <p:cTn id="30" dur="200" decel="100000" autoRev="1" fill="hold">
                                          <p:stCondLst>
                                            <p:cond delay="600"/>
                                          </p:stCondLst>
                                        </p:cTn>
                                        <p:tgtEl>
                                          <p:spTgt spid="3073"/>
                                        </p:tgtEl>
                                      </p:cBhvr>
                                      <p:from x="100000" y="100000"/>
                                      <p:to x="80000" y="100000"/>
                                    </p:animScale>
                                    <p:anim by="(#ppt_h/3+#ppt_w*0.1)" calcmode="lin" valueType="num">
                                      <p:cBhvr additive="sum">
                                        <p:cTn id="31" dur="200" decel="100000" autoRev="1" fill="hold">
                                          <p:stCondLst>
                                            <p:cond delay="600"/>
                                          </p:stCondLst>
                                        </p:cTn>
                                        <p:tgtEl>
                                          <p:spTgt spid="307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28600" y="2400449"/>
            <a:ext cx="8534400" cy="3924151"/>
          </a:xfrm>
          <a:prstGeom prst="rect">
            <a:avLst/>
          </a:prstGeom>
        </p:spPr>
        <p:txBody>
          <a:bodyPr wrap="square">
            <a:spAutoFit/>
          </a:bodyPr>
          <a:lstStyle/>
          <a:p>
            <a:pPr algn="r" rtl="1">
              <a:lnSpc>
                <a:spcPct val="150000"/>
              </a:lnSpc>
            </a:pPr>
            <a:r>
              <a:rPr lang="ar-SA" sz="2400" b="1" dirty="0" smtClean="0">
                <a:solidFill>
                  <a:srgbClr val="002060"/>
                </a:solidFill>
                <a:latin typeface="Algerian" pitchFamily="82" charset="0"/>
                <a:cs typeface="Akhbar MT" pitchFamily="2" charset="-78"/>
              </a:rPr>
              <a:t>1</a:t>
            </a:r>
            <a:r>
              <a:rPr lang="ar-SA" b="1" dirty="0" smtClean="0">
                <a:cs typeface="Akhbar MT" pitchFamily="2" charset="-78"/>
              </a:rPr>
              <a:t>- </a:t>
            </a:r>
            <a:r>
              <a:rPr lang="ar-SA" sz="2400" b="1" dirty="0" smtClean="0">
                <a:solidFill>
                  <a:srgbClr val="002060"/>
                </a:solidFill>
                <a:cs typeface="Akhbar MT" pitchFamily="2" charset="-78"/>
              </a:rPr>
              <a:t>نمت المبادرة  قيم </a:t>
            </a:r>
            <a:r>
              <a:rPr lang="ar-SA" sz="2400" b="1" dirty="0">
                <a:solidFill>
                  <a:srgbClr val="002060"/>
                </a:solidFill>
                <a:cs typeface="Akhbar MT" pitchFamily="2" charset="-78"/>
              </a:rPr>
              <a:t>دينية </a:t>
            </a:r>
            <a:r>
              <a:rPr lang="ar-SA" sz="2400" b="1" dirty="0" smtClean="0">
                <a:solidFill>
                  <a:srgbClr val="002060"/>
                </a:solidFill>
                <a:cs typeface="Akhbar MT" pitchFamily="2" charset="-78"/>
              </a:rPr>
              <a:t>عند الطالبات كالتعاون والمحبة وهذا كان واضحاً أثناء تدريب الطالبات لزميلاتهن </a:t>
            </a:r>
            <a:r>
              <a:rPr lang="ar-SA" sz="2400" b="1" dirty="0">
                <a:solidFill>
                  <a:srgbClr val="002060"/>
                </a:solidFill>
                <a:cs typeface="Akhbar MT" pitchFamily="2" charset="-78"/>
              </a:rPr>
              <a:t>.</a:t>
            </a:r>
          </a:p>
          <a:p>
            <a:pPr algn="r" rtl="1">
              <a:lnSpc>
                <a:spcPct val="150000"/>
              </a:lnSpc>
            </a:pPr>
            <a:r>
              <a:rPr lang="en-US" sz="2400" b="1" dirty="0" smtClean="0">
                <a:solidFill>
                  <a:srgbClr val="002060"/>
                </a:solidFill>
                <a:latin typeface="Algerian" pitchFamily="82" charset="0"/>
                <a:cs typeface="Akhbar MT" pitchFamily="2" charset="-78"/>
              </a:rPr>
              <a:t>2</a:t>
            </a:r>
            <a:r>
              <a:rPr lang="ar-SA" sz="2400" b="1" dirty="0" smtClean="0">
                <a:solidFill>
                  <a:srgbClr val="002060"/>
                </a:solidFill>
                <a:cs typeface="Akhbar MT" pitchFamily="2" charset="-78"/>
              </a:rPr>
              <a:t>-</a:t>
            </a:r>
            <a:r>
              <a:rPr lang="ar-SA" sz="2400" b="1" dirty="0" smtClean="0">
                <a:solidFill>
                  <a:srgbClr val="002060"/>
                </a:solidFill>
                <a:latin typeface="Algerian" pitchFamily="82" charset="0"/>
                <a:cs typeface="Akhbar MT" pitchFamily="2" charset="-78"/>
              </a:rPr>
              <a:t> </a:t>
            </a:r>
            <a:r>
              <a:rPr lang="ar-SA" sz="2400" b="1" dirty="0" smtClean="0">
                <a:solidFill>
                  <a:srgbClr val="002060"/>
                </a:solidFill>
                <a:cs typeface="Akhbar MT" pitchFamily="2" charset="-78"/>
              </a:rPr>
              <a:t>الرغبة </a:t>
            </a:r>
            <a:r>
              <a:rPr lang="ar-SA" sz="2400" b="1" dirty="0">
                <a:solidFill>
                  <a:srgbClr val="002060"/>
                </a:solidFill>
                <a:cs typeface="Akhbar MT" pitchFamily="2" charset="-78"/>
              </a:rPr>
              <a:t>الشديدة في العطاء والبذل وترك بصمة في </a:t>
            </a:r>
            <a:r>
              <a:rPr lang="ar-SA" sz="2400" b="1" dirty="0" smtClean="0">
                <a:solidFill>
                  <a:srgbClr val="002060"/>
                </a:solidFill>
                <a:cs typeface="Akhbar MT" pitchFamily="2" charset="-78"/>
              </a:rPr>
              <a:t>الحياة .</a:t>
            </a:r>
            <a:endParaRPr lang="ar-SA" sz="2400" b="1" dirty="0">
              <a:solidFill>
                <a:srgbClr val="002060"/>
              </a:solidFill>
              <a:cs typeface="Akhbar MT" pitchFamily="2" charset="-78"/>
            </a:endParaRPr>
          </a:p>
          <a:p>
            <a:pPr algn="r" rtl="1">
              <a:lnSpc>
                <a:spcPct val="150000"/>
              </a:lnSpc>
            </a:pPr>
            <a:r>
              <a:rPr lang="ar-SA" sz="2400" b="1" dirty="0" smtClean="0">
                <a:solidFill>
                  <a:srgbClr val="002060"/>
                </a:solidFill>
                <a:latin typeface="Algerian" pitchFamily="82" charset="0"/>
                <a:cs typeface="Akhbar MT" pitchFamily="2" charset="-78"/>
              </a:rPr>
              <a:t>3- زيادة ثقة الطالبات بأنفسهن وزيادة الدافعية والرغبة في التعلم في مجالات عدة.</a:t>
            </a:r>
          </a:p>
          <a:p>
            <a:pPr algn="r" rtl="1">
              <a:lnSpc>
                <a:spcPct val="150000"/>
              </a:lnSpc>
            </a:pPr>
            <a:r>
              <a:rPr lang="ar-SA" sz="2400" b="1" dirty="0" smtClean="0">
                <a:solidFill>
                  <a:srgbClr val="002060"/>
                </a:solidFill>
                <a:latin typeface="Algerian" pitchFamily="82" charset="0"/>
                <a:cs typeface="Akhbar MT" pitchFamily="2" charset="-78"/>
              </a:rPr>
              <a:t>4-  بروز شخصيات قيادية مبادرة .</a:t>
            </a:r>
          </a:p>
          <a:p>
            <a:pPr algn="r" rtl="1">
              <a:lnSpc>
                <a:spcPct val="150000"/>
              </a:lnSpc>
            </a:pPr>
            <a:r>
              <a:rPr lang="ar-SA" sz="2400" b="1" dirty="0" smtClean="0">
                <a:solidFill>
                  <a:srgbClr val="002060"/>
                </a:solidFill>
                <a:latin typeface="Algerian" pitchFamily="82" charset="0"/>
                <a:cs typeface="Akhbar MT" pitchFamily="2" charset="-78"/>
              </a:rPr>
              <a:t>5- اشباع تعطش الطالبات للتكنولوجيا الحديثة بطريقة ايجابية فعالة تؤثر                                 في المجتمع وبطريقة آمنة.</a:t>
            </a:r>
            <a:endParaRPr lang="ar-SA" sz="2400" b="1" dirty="0">
              <a:solidFill>
                <a:srgbClr val="002060"/>
              </a:solidFill>
              <a:cs typeface="Akhbar MT" pitchFamily="2" charset="-78"/>
            </a:endParaRPr>
          </a:p>
        </p:txBody>
      </p:sp>
      <p:sp>
        <p:nvSpPr>
          <p:cNvPr id="6" name="عنصر نائب للمحتوى 1"/>
          <p:cNvSpPr>
            <a:spLocks noGrp="1"/>
          </p:cNvSpPr>
          <p:nvPr>
            <p:ph idx="1"/>
          </p:nvPr>
        </p:nvSpPr>
        <p:spPr>
          <a:xfrm>
            <a:off x="4191000" y="1752601"/>
            <a:ext cx="4876800" cy="457199"/>
          </a:xfrm>
        </p:spPr>
        <p:txBody>
          <a:bodyPr>
            <a:noAutofit/>
          </a:bodyPr>
          <a:lstStyle/>
          <a:p>
            <a:pPr marL="109728" indent="0" algn="r" rtl="1">
              <a:buNone/>
            </a:pPr>
            <a:r>
              <a:rPr lang="ar-SA" sz="2800" b="1" u="sng" dirty="0" smtClean="0">
                <a:solidFill>
                  <a:schemeClr val="accent2">
                    <a:lumMod val="75000"/>
                  </a:schemeClr>
                </a:solidFill>
                <a:cs typeface="Akhbar MT" pitchFamily="2" charset="-78"/>
                <a:sym typeface="Wingdings"/>
              </a:rPr>
              <a:t>العائد التربوي وأثره على الفئة المستهدفة:</a:t>
            </a:r>
            <a:endParaRPr lang="ar-SA" sz="2800" b="1" u="sng" dirty="0" smtClean="0">
              <a:solidFill>
                <a:schemeClr val="accent2">
                  <a:lumMod val="75000"/>
                </a:schemeClr>
              </a:solidFill>
              <a:cs typeface="Akhbar MT" pitchFamily="2" charset="-78"/>
            </a:endParaRPr>
          </a:p>
          <a:p>
            <a:pPr marL="109728" indent="0" algn="r" rtl="1">
              <a:buNone/>
            </a:pPr>
            <a:endParaRPr lang="ar-SA" sz="2800" b="1" u="sng" dirty="0">
              <a:solidFill>
                <a:schemeClr val="accent2">
                  <a:lumMod val="75000"/>
                </a:schemeClr>
              </a:solidFill>
              <a:cs typeface="Akhbar MT" pitchFamily="2" charset="-78"/>
            </a:endParaRPr>
          </a:p>
          <a:p>
            <a:pPr marL="109728" indent="0" algn="r" rtl="1">
              <a:buNone/>
            </a:pPr>
            <a:endParaRPr lang="en-US" sz="2800" dirty="0">
              <a:solidFill>
                <a:schemeClr val="accent2">
                  <a:lumMod val="75000"/>
                </a:schemeClr>
              </a:solidFill>
            </a:endParaRPr>
          </a:p>
        </p:txBody>
      </p:sp>
      <p:sp>
        <p:nvSpPr>
          <p:cNvPr id="7" name="شريط إلى الأسفل 6"/>
          <p:cNvSpPr/>
          <p:nvPr/>
        </p:nvSpPr>
        <p:spPr>
          <a:xfrm>
            <a:off x="342900" y="304800"/>
            <a:ext cx="8458200" cy="1066800"/>
          </a:xfrm>
          <a:prstGeom prst="ribbon">
            <a:avLst>
              <a:gd name="adj1" fmla="val 14495"/>
              <a:gd name="adj2" fmla="val 56923"/>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ndalus" pitchFamily="18" charset="-78"/>
                <a:cs typeface="DecoType Naskh Special" pitchFamily="2" charset="-78"/>
              </a:rPr>
              <a:t>رابعاً: النتــــــــائج</a:t>
            </a:r>
            <a:endParaRPr lang="ar-SA"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ndalus" pitchFamily="18" charset="-78"/>
              <a:cs typeface="DecoType Naskh Special" pitchFamily="2" charset="-78"/>
            </a:endParaRPr>
          </a:p>
          <a:p>
            <a:pPr algn="ctr"/>
            <a:endParaRPr lang="hi-IN" dirty="0"/>
          </a:p>
        </p:txBody>
      </p:sp>
    </p:spTree>
    <p:extLst>
      <p:ext uri="{BB962C8B-B14F-4D97-AF65-F5344CB8AC3E}">
        <p14:creationId xmlns="" xmlns:p14="http://schemas.microsoft.com/office/powerpoint/2010/main" val="147395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7"/>
                                        </p:tgtEl>
                                        <p:attrNameLst>
                                          <p:attrName>ppt_y</p:attrName>
                                        </p:attrNameLst>
                                      </p:cBhvr>
                                      <p:tavLst>
                                        <p:tav tm="0">
                                          <p:val>
                                            <p:strVal val="#ppt_y"/>
                                          </p:val>
                                        </p:tav>
                                        <p:tav tm="100000">
                                          <p:val>
                                            <p:strVal val="#ppt_y"/>
                                          </p:val>
                                        </p:tav>
                                      </p:tavLst>
                                    </p:anim>
                                    <p:animEffect transition="in" filter="fade">
                                      <p:cBhvr>
                                        <p:cTn id="10" dur="1000"/>
                                        <p:tgtEl>
                                          <p:spTgt spid="7"/>
                                        </p:tgtEl>
                                      </p:cBhvr>
                                    </p:animEffect>
                                  </p:childTnLst>
                                </p:cTn>
                              </p:par>
                              <p:par>
                                <p:cTn id="11" presetID="34"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from="(-#ppt_w/2)" to="(#ppt_x)" calcmode="lin" valueType="num">
                                      <p:cBhvr>
                                        <p:cTn id="13" dur="600" fill="hold">
                                          <p:stCondLst>
                                            <p:cond delay="0"/>
                                          </p:stCondLst>
                                        </p:cTn>
                                        <p:tgtEl>
                                          <p:spTgt spid="6">
                                            <p:txEl>
                                              <p:pRg st="0" end="0"/>
                                            </p:txEl>
                                          </p:spTgt>
                                        </p:tgtEl>
                                        <p:attrNameLst>
                                          <p:attrName>ppt_x</p:attrName>
                                        </p:attrNameLst>
                                      </p:cBhvr>
                                    </p:anim>
                                    <p:anim from="0" to="-1.0" calcmode="lin" valueType="num">
                                      <p:cBhvr>
                                        <p:cTn id="14" dur="200" decel="50000" autoRev="1" fill="hold">
                                          <p:stCondLst>
                                            <p:cond delay="600"/>
                                          </p:stCondLst>
                                        </p:cTn>
                                        <p:tgtEl>
                                          <p:spTgt spid="6">
                                            <p:txEl>
                                              <p:pRg st="0" end="0"/>
                                            </p:txEl>
                                          </p:spTgt>
                                        </p:tgtEl>
                                        <p:attrNameLst>
                                          <p:attrName>xshear</p:attrName>
                                        </p:attrNameLst>
                                      </p:cBhvr>
                                    </p:anim>
                                    <p:animScale>
                                      <p:cBhvr>
                                        <p:cTn id="15" dur="200" decel="100000" autoRev="1" fill="hold">
                                          <p:stCondLst>
                                            <p:cond delay="600"/>
                                          </p:stCondLst>
                                        </p:cTn>
                                        <p:tgtEl>
                                          <p:spTgt spid="6">
                                            <p:txEl>
                                              <p:pRg st="0" end="0"/>
                                            </p:txEl>
                                          </p:spTgt>
                                        </p:tgtEl>
                                      </p:cBhvr>
                                      <p:from x="100000" y="100000"/>
                                      <p:to x="80000" y="100000"/>
                                    </p:animScale>
                                    <p:anim by="(#ppt_h/3+#ppt_w*0.1)" calcmode="lin" valueType="num">
                                      <p:cBhvr additive="sum">
                                        <p:cTn id="16" dur="200" decel="100000" autoRev="1" fill="hold">
                                          <p:stCondLst>
                                            <p:cond delay="600"/>
                                          </p:stCondLst>
                                        </p:cTn>
                                        <p:tgtEl>
                                          <p:spTgt spid="6">
                                            <p:txEl>
                                              <p:pRg st="0" end="0"/>
                                            </p:txEl>
                                          </p:spTgt>
                                        </p:tgtEl>
                                        <p:attrNameLst>
                                          <p:attrName>ppt_x</p:attrName>
                                        </p:attrNameLst>
                                      </p:cBhvr>
                                    </p:anim>
                                  </p:childTnLst>
                                </p:cTn>
                              </p:par>
                              <p:par>
                                <p:cTn id="17" presetID="34"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from="(-#ppt_w/2)" to="(#ppt_x)" calcmode="lin" valueType="num">
                                      <p:cBhvr>
                                        <p:cTn id="19" dur="600" fill="hold">
                                          <p:stCondLst>
                                            <p:cond delay="0"/>
                                          </p:stCondLst>
                                        </p:cTn>
                                        <p:tgtEl>
                                          <p:spTgt spid="4"/>
                                        </p:tgtEl>
                                        <p:attrNameLst>
                                          <p:attrName>ppt_x</p:attrName>
                                        </p:attrNameLst>
                                      </p:cBhvr>
                                    </p:anim>
                                    <p:anim from="0" to="-1.0" calcmode="lin" valueType="num">
                                      <p:cBhvr>
                                        <p:cTn id="20" dur="200" decel="50000" autoRev="1" fill="hold">
                                          <p:stCondLst>
                                            <p:cond delay="600"/>
                                          </p:stCondLst>
                                        </p:cTn>
                                        <p:tgtEl>
                                          <p:spTgt spid="4"/>
                                        </p:tgtEl>
                                        <p:attrNameLst>
                                          <p:attrName>xshear</p:attrName>
                                        </p:attrNameLst>
                                      </p:cBhvr>
                                    </p:anim>
                                    <p:animScale>
                                      <p:cBhvr>
                                        <p:cTn id="21" dur="200" decel="100000" autoRev="1" fill="hold">
                                          <p:stCondLst>
                                            <p:cond delay="600"/>
                                          </p:stCondLst>
                                        </p:cTn>
                                        <p:tgtEl>
                                          <p:spTgt spid="4"/>
                                        </p:tgtEl>
                                      </p:cBhvr>
                                      <p:from x="100000" y="100000"/>
                                      <p:to x="80000" y="100000"/>
                                    </p:animScale>
                                    <p:anim by="(#ppt_h/3+#ppt_w*0.1)" calcmode="lin" valueType="num">
                                      <p:cBhvr additive="sum">
                                        <p:cTn id="22"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28600" y="2400449"/>
            <a:ext cx="8534400" cy="3431709"/>
          </a:xfrm>
          <a:prstGeom prst="rect">
            <a:avLst/>
          </a:prstGeom>
        </p:spPr>
        <p:txBody>
          <a:bodyPr wrap="square">
            <a:spAutoFit/>
          </a:bodyPr>
          <a:lstStyle/>
          <a:p>
            <a:pPr algn="r" rtl="1">
              <a:lnSpc>
                <a:spcPct val="200000"/>
              </a:lnSpc>
            </a:pPr>
            <a:r>
              <a:rPr lang="ar-SA" sz="2800" b="1" dirty="0" smtClean="0">
                <a:latin typeface="Algerian" pitchFamily="82" charset="0"/>
                <a:cs typeface="Akhbar MT" pitchFamily="2" charset="-78"/>
              </a:rPr>
              <a:t>إقبال الطالبات على الالتحاق بالدورات وتنافسهن في تريب زميلاتهن والتزايد المستمر في أعداد الملتحقين بالفرق المتدربة وما تم إنتاجه من مشاريع الكترونية وبرامج تعليمية والتعزيز الذي حصلت عليه الطالبات والمعلمات المسئولات عن المبادرة من إدارة المدرسة والعاملين فيها أكبر دليل على رضا المشاركين في هذه المبادرة....</a:t>
            </a:r>
            <a:endParaRPr lang="ar-SA" sz="2800" b="1" dirty="0">
              <a:cs typeface="Akhbar MT" pitchFamily="2" charset="-78"/>
            </a:endParaRPr>
          </a:p>
        </p:txBody>
      </p:sp>
      <p:sp>
        <p:nvSpPr>
          <p:cNvPr id="6" name="عنصر نائب للمحتوى 1"/>
          <p:cNvSpPr>
            <a:spLocks noGrp="1"/>
          </p:cNvSpPr>
          <p:nvPr>
            <p:ph idx="1"/>
          </p:nvPr>
        </p:nvSpPr>
        <p:spPr>
          <a:xfrm>
            <a:off x="4191000" y="1752601"/>
            <a:ext cx="4876800" cy="457199"/>
          </a:xfrm>
        </p:spPr>
        <p:txBody>
          <a:bodyPr>
            <a:noAutofit/>
          </a:bodyPr>
          <a:lstStyle/>
          <a:p>
            <a:pPr marL="109728" indent="0" algn="r" rtl="1">
              <a:buNone/>
            </a:pPr>
            <a:r>
              <a:rPr lang="ar-SA" sz="2800" b="1" u="sng" dirty="0" smtClean="0">
                <a:solidFill>
                  <a:schemeClr val="accent2">
                    <a:lumMod val="75000"/>
                  </a:schemeClr>
                </a:solidFill>
                <a:cs typeface="Akhbar MT" pitchFamily="2" charset="-78"/>
                <a:sym typeface="Wingdings"/>
              </a:rPr>
              <a:t>مدى </a:t>
            </a:r>
            <a:r>
              <a:rPr lang="ar-SA" sz="2800" b="1" u="sng" dirty="0" err="1" smtClean="0">
                <a:solidFill>
                  <a:schemeClr val="accent2">
                    <a:lumMod val="75000"/>
                  </a:schemeClr>
                </a:solidFill>
                <a:cs typeface="Akhbar MT" pitchFamily="2" charset="-78"/>
                <a:sym typeface="Wingdings"/>
              </a:rPr>
              <a:t>الرضى</a:t>
            </a:r>
            <a:r>
              <a:rPr lang="ar-SA" sz="2800" b="1" u="sng" dirty="0" smtClean="0">
                <a:solidFill>
                  <a:schemeClr val="accent2">
                    <a:lumMod val="75000"/>
                  </a:schemeClr>
                </a:solidFill>
                <a:cs typeface="Akhbar MT" pitchFamily="2" charset="-78"/>
                <a:sym typeface="Wingdings"/>
              </a:rPr>
              <a:t> لدى المشاركين:</a:t>
            </a:r>
            <a:endParaRPr lang="ar-SA" sz="2800" b="1" u="sng" dirty="0" smtClean="0">
              <a:solidFill>
                <a:schemeClr val="accent2">
                  <a:lumMod val="75000"/>
                </a:schemeClr>
              </a:solidFill>
              <a:cs typeface="Akhbar MT" pitchFamily="2" charset="-78"/>
            </a:endParaRPr>
          </a:p>
          <a:p>
            <a:pPr marL="109728" indent="0" algn="r" rtl="1">
              <a:buNone/>
            </a:pPr>
            <a:endParaRPr lang="ar-SA" sz="2800" b="1" u="sng" dirty="0">
              <a:solidFill>
                <a:schemeClr val="accent2">
                  <a:lumMod val="75000"/>
                </a:schemeClr>
              </a:solidFill>
              <a:cs typeface="Akhbar MT" pitchFamily="2" charset="-78"/>
            </a:endParaRPr>
          </a:p>
          <a:p>
            <a:pPr marL="109728" indent="0" algn="r" rtl="1">
              <a:buNone/>
            </a:pPr>
            <a:endParaRPr lang="en-US" sz="2800" dirty="0">
              <a:solidFill>
                <a:schemeClr val="accent2">
                  <a:lumMod val="75000"/>
                </a:schemeClr>
              </a:solidFill>
            </a:endParaRPr>
          </a:p>
        </p:txBody>
      </p:sp>
      <p:sp>
        <p:nvSpPr>
          <p:cNvPr id="7" name="شريط إلى الأسفل 6"/>
          <p:cNvSpPr/>
          <p:nvPr/>
        </p:nvSpPr>
        <p:spPr>
          <a:xfrm>
            <a:off x="342900" y="304800"/>
            <a:ext cx="8458200" cy="1066800"/>
          </a:xfrm>
          <a:prstGeom prst="ribbon">
            <a:avLst>
              <a:gd name="adj1" fmla="val 14495"/>
              <a:gd name="adj2" fmla="val 56923"/>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ndalus" pitchFamily="18" charset="-78"/>
                <a:cs typeface="DecoType Naskh Special" pitchFamily="2" charset="-78"/>
              </a:rPr>
              <a:t>رابعاً: النتــــــــائج</a:t>
            </a:r>
            <a:endParaRPr lang="ar-SA"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ndalus" pitchFamily="18" charset="-78"/>
              <a:cs typeface="DecoType Naskh Special" pitchFamily="2" charset="-78"/>
            </a:endParaRPr>
          </a:p>
          <a:p>
            <a:pPr algn="ctr"/>
            <a:endParaRPr lang="hi-IN" dirty="0"/>
          </a:p>
        </p:txBody>
      </p:sp>
    </p:spTree>
    <p:extLst>
      <p:ext uri="{BB962C8B-B14F-4D97-AF65-F5344CB8AC3E}">
        <p14:creationId xmlns="" xmlns:p14="http://schemas.microsoft.com/office/powerpoint/2010/main" val="147395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7"/>
                                        </p:tgtEl>
                                        <p:attrNameLst>
                                          <p:attrName>ppt_y</p:attrName>
                                        </p:attrNameLst>
                                      </p:cBhvr>
                                      <p:tavLst>
                                        <p:tav tm="0">
                                          <p:val>
                                            <p:strVal val="#ppt_y"/>
                                          </p:val>
                                        </p:tav>
                                        <p:tav tm="100000">
                                          <p:val>
                                            <p:strVal val="#ppt_y"/>
                                          </p:val>
                                        </p:tav>
                                      </p:tavLst>
                                    </p:anim>
                                    <p:animEffect transition="in" filter="fade">
                                      <p:cBhvr>
                                        <p:cTn id="10" dur="1000"/>
                                        <p:tgtEl>
                                          <p:spTgt spid="7"/>
                                        </p:tgtEl>
                                      </p:cBhvr>
                                    </p:animEffect>
                                  </p:childTnLst>
                                </p:cTn>
                              </p:par>
                              <p:par>
                                <p:cTn id="11" presetID="7" presetClass="entr" presetSubtype="4"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7"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ppt_x"/>
                                          </p:val>
                                        </p:tav>
                                        <p:tav tm="100000">
                                          <p:val>
                                            <p:strVal val="#ppt_x"/>
                                          </p:val>
                                        </p:tav>
                                      </p:tavLst>
                                    </p:anim>
                                    <p:anim calcmode="lin" valueType="num">
                                      <p:cBhvr additive="base">
                                        <p:cTn id="1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1"/>
          <p:cNvSpPr>
            <a:spLocks noGrp="1"/>
          </p:cNvSpPr>
          <p:nvPr>
            <p:ph idx="1"/>
          </p:nvPr>
        </p:nvSpPr>
        <p:spPr>
          <a:xfrm>
            <a:off x="762000" y="1676401"/>
            <a:ext cx="8229600" cy="457199"/>
          </a:xfrm>
        </p:spPr>
        <p:txBody>
          <a:bodyPr>
            <a:noAutofit/>
          </a:bodyPr>
          <a:lstStyle/>
          <a:p>
            <a:pPr marL="109728" indent="0" algn="r" rtl="1">
              <a:buNone/>
            </a:pPr>
            <a:r>
              <a:rPr lang="ar-SA" sz="3200" b="1" u="sng" dirty="0" smtClean="0">
                <a:solidFill>
                  <a:schemeClr val="accent2">
                    <a:lumMod val="75000"/>
                  </a:schemeClr>
                </a:solidFill>
                <a:cs typeface="Akhbar MT" pitchFamily="2" charset="-78"/>
                <a:sym typeface="Wingdings"/>
              </a:rPr>
              <a:t>امكانية الاستمرارية وتعميمها:</a:t>
            </a:r>
            <a:endParaRPr lang="ar-SA" sz="3200" b="1" u="sng" dirty="0" smtClean="0">
              <a:solidFill>
                <a:schemeClr val="accent2">
                  <a:lumMod val="75000"/>
                </a:schemeClr>
              </a:solidFill>
              <a:cs typeface="Akhbar MT" pitchFamily="2" charset="-78"/>
            </a:endParaRPr>
          </a:p>
          <a:p>
            <a:pPr marL="109728" indent="0" algn="r" rtl="1">
              <a:buNone/>
            </a:pPr>
            <a:endParaRPr lang="ar-SA" sz="3200" b="1" u="sng" dirty="0">
              <a:solidFill>
                <a:schemeClr val="accent2">
                  <a:lumMod val="75000"/>
                </a:schemeClr>
              </a:solidFill>
              <a:cs typeface="Akhbar MT" pitchFamily="2" charset="-78"/>
            </a:endParaRPr>
          </a:p>
          <a:p>
            <a:pPr marL="109728" indent="0" algn="r" rtl="1">
              <a:buNone/>
            </a:pPr>
            <a:endParaRPr lang="en-US" sz="3200" dirty="0">
              <a:solidFill>
                <a:schemeClr val="accent2">
                  <a:lumMod val="75000"/>
                </a:schemeClr>
              </a:solidFill>
            </a:endParaRPr>
          </a:p>
        </p:txBody>
      </p:sp>
      <p:sp>
        <p:nvSpPr>
          <p:cNvPr id="8" name="مستطيل 7"/>
          <p:cNvSpPr/>
          <p:nvPr/>
        </p:nvSpPr>
        <p:spPr>
          <a:xfrm>
            <a:off x="381000" y="2209800"/>
            <a:ext cx="8610600" cy="3162404"/>
          </a:xfrm>
          <a:prstGeom prst="rect">
            <a:avLst/>
          </a:prstGeom>
        </p:spPr>
        <p:txBody>
          <a:bodyPr wrap="square">
            <a:spAutoFit/>
          </a:bodyPr>
          <a:lstStyle/>
          <a:p>
            <a:pPr marL="342900" indent="-342900" algn="r" rtl="1">
              <a:lnSpc>
                <a:spcPct val="250000"/>
              </a:lnSpc>
              <a:buFont typeface="Courier New" panose="02070309020205020404" pitchFamily="49" charset="0"/>
              <a:buChar char="o"/>
            </a:pPr>
            <a:r>
              <a:rPr lang="ar-SA" sz="2800" b="1" dirty="0" smtClean="0">
                <a:cs typeface="Akhbar MT" pitchFamily="2" charset="-78"/>
              </a:rPr>
              <a:t>تتحقق في هذه المبادرة الاستمرارية على مدار السنوات القادمة وذلك من خلال وجود طالبات مدربات قائدات  ومبادرات يملكن كل الإمكانيات لتدريب الأجيال القادمة.</a:t>
            </a:r>
          </a:p>
          <a:p>
            <a:pPr marL="342900" indent="-342900" algn="r" rtl="1">
              <a:lnSpc>
                <a:spcPct val="250000"/>
              </a:lnSpc>
              <a:buFont typeface="Courier New" panose="02070309020205020404" pitchFamily="49" charset="0"/>
              <a:buChar char="o"/>
            </a:pPr>
            <a:r>
              <a:rPr lang="ar-SA" sz="2800" b="1" dirty="0" smtClean="0">
                <a:cs typeface="Akhbar MT" pitchFamily="2" charset="-78"/>
              </a:rPr>
              <a:t>الموارد البشرية والمادية التي تحتاجها المبادرة سهلت التوفير.</a:t>
            </a:r>
          </a:p>
        </p:txBody>
      </p:sp>
      <p:sp>
        <p:nvSpPr>
          <p:cNvPr id="6" name="شريط إلى الأسفل 5"/>
          <p:cNvSpPr/>
          <p:nvPr/>
        </p:nvSpPr>
        <p:spPr>
          <a:xfrm>
            <a:off x="342900" y="304800"/>
            <a:ext cx="8458200" cy="1066800"/>
          </a:xfrm>
          <a:prstGeom prst="ribbon">
            <a:avLst>
              <a:gd name="adj1" fmla="val 14495"/>
              <a:gd name="adj2" fmla="val 56923"/>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ndalus" pitchFamily="18" charset="-78"/>
                <a:cs typeface="DecoType Naskh Special" pitchFamily="2" charset="-78"/>
              </a:rPr>
              <a:t>رابعاً: النتــــــــائج</a:t>
            </a:r>
            <a:endParaRPr lang="ar-SA"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ndalus" pitchFamily="18" charset="-78"/>
              <a:cs typeface="DecoType Naskh Special" pitchFamily="2" charset="-78"/>
            </a:endParaRPr>
          </a:p>
          <a:p>
            <a:pPr algn="ctr"/>
            <a:endParaRPr lang="hi-IN" dirty="0"/>
          </a:p>
        </p:txBody>
      </p:sp>
    </p:spTree>
    <p:extLst>
      <p:ext uri="{BB962C8B-B14F-4D97-AF65-F5344CB8AC3E}">
        <p14:creationId xmlns="" xmlns:p14="http://schemas.microsoft.com/office/powerpoint/2010/main" val="77029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animEffect transition="in" filter="fade">
                                      <p:cBhvr>
                                        <p:cTn id="10" dur="10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رسم تخطيطي 7"/>
          <p:cNvGraphicFramePr/>
          <p:nvPr/>
        </p:nvGraphicFramePr>
        <p:xfrm>
          <a:off x="1524000" y="1905000"/>
          <a:ext cx="60960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مستطيل 9">
            <a:hlinkClick r:id="rId6" action="ppaction://hlinksldjump"/>
          </p:cNvPr>
          <p:cNvSpPr/>
          <p:nvPr/>
        </p:nvSpPr>
        <p:spPr>
          <a:xfrm>
            <a:off x="1600200" y="3200400"/>
            <a:ext cx="2057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i-IN"/>
          </a:p>
        </p:txBody>
      </p:sp>
      <p:sp>
        <p:nvSpPr>
          <p:cNvPr id="9" name="مستطيل 8">
            <a:hlinkClick r:id="rId7" action="ppaction://hlinksldjump"/>
          </p:cNvPr>
          <p:cNvSpPr/>
          <p:nvPr/>
        </p:nvSpPr>
        <p:spPr>
          <a:xfrm>
            <a:off x="2057400" y="5257800"/>
            <a:ext cx="2057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i-IN"/>
          </a:p>
        </p:txBody>
      </p:sp>
      <p:sp>
        <p:nvSpPr>
          <p:cNvPr id="7" name="مستطيل 6">
            <a:hlinkClick r:id="rId8" action="ppaction://hlinksldjump"/>
          </p:cNvPr>
          <p:cNvSpPr/>
          <p:nvPr/>
        </p:nvSpPr>
        <p:spPr>
          <a:xfrm>
            <a:off x="5105400" y="5257800"/>
            <a:ext cx="1981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i-IN"/>
          </a:p>
        </p:txBody>
      </p:sp>
      <p:sp>
        <p:nvSpPr>
          <p:cNvPr id="6" name="مستطيل 5">
            <a:hlinkClick r:id="rId9" action="ppaction://hlinksldjump"/>
          </p:cNvPr>
          <p:cNvSpPr/>
          <p:nvPr/>
        </p:nvSpPr>
        <p:spPr>
          <a:xfrm>
            <a:off x="5486400" y="3200400"/>
            <a:ext cx="1981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i-IN"/>
          </a:p>
        </p:txBody>
      </p:sp>
      <p:sp>
        <p:nvSpPr>
          <p:cNvPr id="5" name="مستطيل 4">
            <a:hlinkClick r:id="rId10" action="ppaction://hlinksldjump"/>
          </p:cNvPr>
          <p:cNvSpPr/>
          <p:nvPr/>
        </p:nvSpPr>
        <p:spPr>
          <a:xfrm>
            <a:off x="3581400" y="1905000"/>
            <a:ext cx="1981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i-IN" dirty="0"/>
          </a:p>
        </p:txBody>
      </p:sp>
      <p:sp>
        <p:nvSpPr>
          <p:cNvPr id="3" name="شريط إلى الأسفل 2"/>
          <p:cNvSpPr/>
          <p:nvPr/>
        </p:nvSpPr>
        <p:spPr>
          <a:xfrm>
            <a:off x="1028700" y="304800"/>
            <a:ext cx="7086600" cy="1295400"/>
          </a:xfrm>
          <a:prstGeom prst="ribbon">
            <a:avLst>
              <a:gd name="adj1" fmla="val 14495"/>
              <a:gd name="adj2" fmla="val 56923"/>
            </a:avLst>
          </a:prstGeom>
          <a:solidFill>
            <a:schemeClr val="bg1">
              <a:lumMod val="50000"/>
            </a:schemeClr>
          </a:solidFill>
          <a:ln>
            <a:solidFill>
              <a:schemeClr val="accent6">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hi-IN"/>
          </a:p>
        </p:txBody>
      </p:sp>
      <p:sp>
        <p:nvSpPr>
          <p:cNvPr id="2" name="مستطيل 1"/>
          <p:cNvSpPr/>
          <p:nvPr/>
        </p:nvSpPr>
        <p:spPr>
          <a:xfrm>
            <a:off x="2667000" y="609600"/>
            <a:ext cx="3810000"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ar-SA" sz="54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أولاً : الإعداد</a:t>
            </a:r>
            <a:endParaRPr lang="ar-SA" sz="5400" b="1" dirty="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endParaRPr>
          </a:p>
        </p:txBody>
      </p:sp>
      <p:sp>
        <p:nvSpPr>
          <p:cNvPr id="11" name="سهم إلى اليمين 10">
            <a:hlinkClick r:id="rId11" action="ppaction://hlinksldjump"/>
          </p:cNvPr>
          <p:cNvSpPr/>
          <p:nvPr/>
        </p:nvSpPr>
        <p:spPr>
          <a:xfrm>
            <a:off x="0" y="5943600"/>
            <a:ext cx="1524000" cy="9144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SA" b="1" dirty="0" smtClean="0"/>
              <a:t>التالي</a:t>
            </a:r>
            <a:endParaRPr lang="hi-IN" b="1"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500"/>
                                        <p:tgtEl>
                                          <p:spTgt spid="3"/>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edge">
                                      <p:cBhvr>
                                        <p:cTn id="10" dur="500"/>
                                        <p:tgtEl>
                                          <p:spTgt spid="2"/>
                                        </p:tgtEl>
                                      </p:cBhvr>
                                    </p:animEffect>
                                  </p:childTnLst>
                                </p:cTn>
                              </p:par>
                            </p:childTnLst>
                          </p:cTn>
                        </p:par>
                        <p:par>
                          <p:cTn id="11" fill="hold">
                            <p:stCondLst>
                              <p:cond delay="500"/>
                            </p:stCondLst>
                            <p:childTnLst>
                              <p:par>
                                <p:cTn id="12" presetID="21" presetClass="entr" presetSubtype="4"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4)">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3"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شريط إلى الأسفل 2"/>
          <p:cNvSpPr/>
          <p:nvPr/>
        </p:nvSpPr>
        <p:spPr>
          <a:xfrm>
            <a:off x="1028700" y="304800"/>
            <a:ext cx="7086600" cy="1295400"/>
          </a:xfrm>
          <a:prstGeom prst="ribbon">
            <a:avLst>
              <a:gd name="adj1" fmla="val 14495"/>
              <a:gd name="adj2" fmla="val 56923"/>
            </a:avLst>
          </a:prstGeom>
          <a:solidFill>
            <a:schemeClr val="bg1">
              <a:lumMod val="50000"/>
            </a:schemeClr>
          </a:solidFill>
          <a:ln>
            <a:solidFill>
              <a:schemeClr val="accent6">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hi-IN"/>
          </a:p>
        </p:txBody>
      </p:sp>
      <p:sp>
        <p:nvSpPr>
          <p:cNvPr id="2" name="مستطيل 1"/>
          <p:cNvSpPr/>
          <p:nvPr/>
        </p:nvSpPr>
        <p:spPr>
          <a:xfrm>
            <a:off x="2667000" y="609600"/>
            <a:ext cx="3810000"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ar-SA" sz="54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أولاً : الإعداد</a:t>
            </a:r>
            <a:endParaRPr lang="ar-SA" sz="5400" b="1" dirty="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endParaRPr>
          </a:p>
        </p:txBody>
      </p:sp>
      <p:sp>
        <p:nvSpPr>
          <p:cNvPr id="5" name="مستطيل 4"/>
          <p:cNvSpPr/>
          <p:nvPr/>
        </p:nvSpPr>
        <p:spPr>
          <a:xfrm>
            <a:off x="647700" y="2057400"/>
            <a:ext cx="7848600" cy="30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200000"/>
              </a:lnSpc>
            </a:pPr>
            <a:r>
              <a:rPr lang="ar-SA" sz="4000" dirty="0" smtClean="0">
                <a:solidFill>
                  <a:sysClr val="windowText" lastClr="000000"/>
                </a:solidFill>
                <a:cs typeface="DecoType Naskh Special" pitchFamily="2" charset="-78"/>
              </a:rPr>
              <a:t>تخدم هذه المبادرة طالبات المراحل الثلاث في المدرسة (سابع – ثامن -  تاسع) ويبلغ عدد المستفيدين منها حوالي </a:t>
            </a:r>
            <a:r>
              <a:rPr lang="ar-SA" sz="4000" dirty="0" smtClean="0">
                <a:solidFill>
                  <a:srgbClr val="FF0000"/>
                </a:solidFill>
                <a:cs typeface="DecoType Naskh Special" pitchFamily="2" charset="-78"/>
              </a:rPr>
              <a:t>(</a:t>
            </a:r>
            <a:r>
              <a:rPr lang="ar-SA" sz="4000" dirty="0" smtClean="0">
                <a:solidFill>
                  <a:srgbClr val="FF0000"/>
                </a:solidFill>
                <a:latin typeface="Algerian" pitchFamily="82" charset="0"/>
                <a:cs typeface="DecoType Naskh Special" pitchFamily="2" charset="-78"/>
              </a:rPr>
              <a:t>50</a:t>
            </a:r>
            <a:r>
              <a:rPr lang="ar-SA" sz="4000" dirty="0" smtClean="0">
                <a:solidFill>
                  <a:sysClr val="windowText" lastClr="000000"/>
                </a:solidFill>
                <a:cs typeface="DecoType Naskh Special" pitchFamily="2" charset="-78"/>
              </a:rPr>
              <a:t> </a:t>
            </a:r>
            <a:r>
              <a:rPr lang="ar-SA" sz="4000" dirty="0" smtClean="0">
                <a:solidFill>
                  <a:srgbClr val="FF0000"/>
                </a:solidFill>
                <a:cs typeface="DecoType Naskh Special" pitchFamily="2" charset="-78"/>
              </a:rPr>
              <a:t>)</a:t>
            </a:r>
            <a:r>
              <a:rPr lang="ar-SA" sz="4000" dirty="0" smtClean="0">
                <a:solidFill>
                  <a:sysClr val="windowText" lastClr="000000"/>
                </a:solidFill>
                <a:cs typeface="DecoType Naskh Special" pitchFamily="2" charset="-78"/>
              </a:rPr>
              <a:t> طالبة والعدد في ازدياد.....</a:t>
            </a:r>
            <a:endParaRPr lang="hi-IN" sz="4000" dirty="0">
              <a:solidFill>
                <a:sysClr val="windowText" lastClr="000000"/>
              </a:solidFill>
            </a:endParaRPr>
          </a:p>
        </p:txBody>
      </p:sp>
      <p:sp>
        <p:nvSpPr>
          <p:cNvPr id="6" name="زر إجراء: الصفحة الرئيسية 5">
            <a:hlinkClick r:id="rId2" action="ppaction://hlinksldjump" highlightClick="1"/>
          </p:cNvPr>
          <p:cNvSpPr/>
          <p:nvPr/>
        </p:nvSpPr>
        <p:spPr>
          <a:xfrm>
            <a:off x="0" y="6172200"/>
            <a:ext cx="609600" cy="685800"/>
          </a:xfrm>
          <a:prstGeom prst="actionButtonHom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hi-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شريط إلى الأسفل 2"/>
          <p:cNvSpPr/>
          <p:nvPr/>
        </p:nvSpPr>
        <p:spPr>
          <a:xfrm>
            <a:off x="1028700" y="304800"/>
            <a:ext cx="7086600" cy="1295400"/>
          </a:xfrm>
          <a:prstGeom prst="ribbon">
            <a:avLst>
              <a:gd name="adj1" fmla="val 14495"/>
              <a:gd name="adj2" fmla="val 56923"/>
            </a:avLst>
          </a:prstGeom>
          <a:solidFill>
            <a:schemeClr val="bg1">
              <a:lumMod val="50000"/>
            </a:schemeClr>
          </a:solidFill>
          <a:ln>
            <a:solidFill>
              <a:schemeClr val="accent6">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hi-IN"/>
          </a:p>
        </p:txBody>
      </p:sp>
      <p:sp>
        <p:nvSpPr>
          <p:cNvPr id="2" name="مستطيل 1"/>
          <p:cNvSpPr/>
          <p:nvPr/>
        </p:nvSpPr>
        <p:spPr>
          <a:xfrm>
            <a:off x="2667000" y="609600"/>
            <a:ext cx="3810000"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ar-SA" sz="54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أولاً : الإعداد</a:t>
            </a:r>
            <a:endParaRPr lang="ar-SA" sz="5400" b="1" dirty="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endParaRPr>
          </a:p>
        </p:txBody>
      </p:sp>
      <p:sp>
        <p:nvSpPr>
          <p:cNvPr id="4" name="مستطيل 3"/>
          <p:cNvSpPr/>
          <p:nvPr/>
        </p:nvSpPr>
        <p:spPr>
          <a:xfrm>
            <a:off x="457200" y="1524000"/>
            <a:ext cx="8458200" cy="518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50000"/>
              </a:lnSpc>
            </a:pPr>
            <a:r>
              <a:rPr lang="ar-SA" sz="2500" b="1" u="sng" dirty="0" smtClean="0">
                <a:solidFill>
                  <a:srgbClr val="FF0000"/>
                </a:solidFill>
                <a:cs typeface="Akhbar MT" pitchFamily="2" charset="-78"/>
                <a:sym typeface="Wingdings"/>
              </a:rPr>
              <a:t></a:t>
            </a:r>
            <a:r>
              <a:rPr lang="ar-SA" sz="2500" b="1" u="sng" dirty="0" smtClean="0">
                <a:solidFill>
                  <a:srgbClr val="FF0000"/>
                </a:solidFill>
                <a:cs typeface="Akhbar MT" pitchFamily="2" charset="-78"/>
              </a:rPr>
              <a:t>ترتبط هذه المبادة بجميع مجلات الأداء المدرسي حيث:</a:t>
            </a:r>
          </a:p>
          <a:p>
            <a:pPr algn="r" rtl="1">
              <a:lnSpc>
                <a:spcPct val="150000"/>
              </a:lnSpc>
            </a:pPr>
            <a:r>
              <a:rPr lang="ar-SA" sz="2500" b="1" dirty="0" smtClean="0">
                <a:solidFill>
                  <a:sysClr val="windowText" lastClr="000000"/>
                </a:solidFill>
                <a:cs typeface="Akhbar MT" pitchFamily="2" charset="-78"/>
              </a:rPr>
              <a:t>1- تسعى لتنشئة قيادات تكنولوجية شابة مبادرة وقادرة على التدريب والإدارة  من خلال الدورات التي يتم عقدها للطالبات .</a:t>
            </a:r>
            <a:endParaRPr lang="ar-SA" sz="2500" b="1" dirty="0">
              <a:solidFill>
                <a:sysClr val="windowText" lastClr="000000"/>
              </a:solidFill>
              <a:cs typeface="Akhbar MT" pitchFamily="2" charset="-78"/>
            </a:endParaRPr>
          </a:p>
          <a:p>
            <a:pPr algn="r" rtl="1">
              <a:lnSpc>
                <a:spcPct val="150000"/>
              </a:lnSpc>
            </a:pPr>
            <a:r>
              <a:rPr lang="ar-SA" sz="2500" b="1" dirty="0" smtClean="0">
                <a:solidFill>
                  <a:sysClr val="windowText" lastClr="000000"/>
                </a:solidFill>
                <a:cs typeface="Akhbar MT" pitchFamily="2" charset="-78"/>
              </a:rPr>
              <a:t>2- تسعى لتعزيز التعلم التعاوني  وتنمية العمل بروح الفريق بين الطالبات.</a:t>
            </a:r>
            <a:endParaRPr lang="en-US" sz="2500" b="1" dirty="0" smtClean="0">
              <a:solidFill>
                <a:sysClr val="windowText" lastClr="000000"/>
              </a:solidFill>
              <a:cs typeface="Akhbar MT" pitchFamily="2" charset="-78"/>
            </a:endParaRPr>
          </a:p>
          <a:p>
            <a:pPr algn="r" rtl="1">
              <a:lnSpc>
                <a:spcPct val="150000"/>
              </a:lnSpc>
            </a:pPr>
            <a:r>
              <a:rPr lang="ar-SA" sz="2500" b="1" dirty="0" smtClean="0">
                <a:solidFill>
                  <a:sysClr val="windowText" lastClr="000000"/>
                </a:solidFill>
                <a:cs typeface="Akhbar MT" pitchFamily="2" charset="-78"/>
              </a:rPr>
              <a:t>3- ربط الطالبات بمؤسسات المجتمع المحلي تمهيداً </a:t>
            </a:r>
            <a:r>
              <a:rPr lang="ar-SA" sz="2500" b="1" dirty="0" smtClean="0">
                <a:solidFill>
                  <a:sysClr val="windowText" lastClr="000000"/>
                </a:solidFill>
                <a:cs typeface="Akhbar MT" pitchFamily="2" charset="-78"/>
              </a:rPr>
              <a:t>لدمجهن </a:t>
            </a:r>
            <a:r>
              <a:rPr lang="ar-SA" sz="2500" b="1" dirty="0" smtClean="0">
                <a:solidFill>
                  <a:sysClr val="windowText" lastClr="000000"/>
                </a:solidFill>
                <a:cs typeface="Akhbar MT" pitchFamily="2" charset="-78"/>
              </a:rPr>
              <a:t>مع متطلبات سوق العمل.</a:t>
            </a:r>
          </a:p>
          <a:p>
            <a:pPr algn="r" rtl="1">
              <a:lnSpc>
                <a:spcPct val="150000"/>
              </a:lnSpc>
            </a:pPr>
            <a:r>
              <a:rPr lang="ar-SA" sz="2500" b="1" dirty="0" smtClean="0">
                <a:solidFill>
                  <a:sysClr val="windowText" lastClr="000000"/>
                </a:solidFill>
                <a:cs typeface="Akhbar MT" pitchFamily="2" charset="-78"/>
              </a:rPr>
              <a:t>4- إدارة الموارد البشرية حيث تم اختيار الطالبات المشاركات في النادي التكنولوجي ومتابعة أداؤهن والإشراف عليهن  وتكليفهن بالتسويق للفكرة بين زميلاتهن ومن ثم تدريب من ترغب فيهن, كما تم تحديد ميزانية للمبادر وتوفير ما تحتاجه الطالبات من مواد وأدوات سواء لإنتاج المشاريع أو لتدريب زميلاتهن.</a:t>
            </a:r>
          </a:p>
        </p:txBody>
      </p:sp>
      <p:sp>
        <p:nvSpPr>
          <p:cNvPr id="5" name="زر إجراء: الصفحة الرئيسية 4">
            <a:hlinkClick r:id="rId2" action="ppaction://hlinksldjump" highlightClick="1"/>
          </p:cNvPr>
          <p:cNvSpPr/>
          <p:nvPr/>
        </p:nvSpPr>
        <p:spPr>
          <a:xfrm>
            <a:off x="0" y="6172200"/>
            <a:ext cx="609600" cy="685800"/>
          </a:xfrm>
          <a:prstGeom prst="actionButtonHom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hi-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شريط إلى الأسفل 2"/>
          <p:cNvSpPr/>
          <p:nvPr/>
        </p:nvSpPr>
        <p:spPr>
          <a:xfrm>
            <a:off x="1028700" y="304800"/>
            <a:ext cx="7086600" cy="1295400"/>
          </a:xfrm>
          <a:prstGeom prst="ribbon">
            <a:avLst>
              <a:gd name="adj1" fmla="val 14495"/>
              <a:gd name="adj2" fmla="val 56923"/>
            </a:avLst>
          </a:prstGeom>
          <a:solidFill>
            <a:schemeClr val="bg1">
              <a:lumMod val="50000"/>
            </a:schemeClr>
          </a:solidFill>
          <a:ln>
            <a:solidFill>
              <a:schemeClr val="accent6">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hi-IN"/>
          </a:p>
        </p:txBody>
      </p:sp>
      <p:sp>
        <p:nvSpPr>
          <p:cNvPr id="2" name="مستطيل 1"/>
          <p:cNvSpPr/>
          <p:nvPr/>
        </p:nvSpPr>
        <p:spPr>
          <a:xfrm>
            <a:off x="2667000" y="609600"/>
            <a:ext cx="3810000"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ar-SA" sz="54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أولاً </a:t>
            </a:r>
            <a:r>
              <a:rPr lang="ar-SA" sz="5400" b="1"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  </a:t>
            </a:r>
            <a:r>
              <a:rPr lang="ar-SA" sz="54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الإعداد</a:t>
            </a:r>
            <a:endParaRPr lang="ar-SA" sz="5400" b="1" dirty="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endParaRPr>
          </a:p>
        </p:txBody>
      </p:sp>
      <p:sp>
        <p:nvSpPr>
          <p:cNvPr id="4" name="زر إجراء: الصفحة الرئيسية 3">
            <a:hlinkClick r:id="rId2" action="ppaction://hlinksldjump" highlightClick="1"/>
          </p:cNvPr>
          <p:cNvSpPr/>
          <p:nvPr/>
        </p:nvSpPr>
        <p:spPr>
          <a:xfrm>
            <a:off x="0" y="6172200"/>
            <a:ext cx="609600" cy="685800"/>
          </a:xfrm>
          <a:prstGeom prst="actionButtonHom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hi-IN"/>
          </a:p>
        </p:txBody>
      </p:sp>
      <p:sp>
        <p:nvSpPr>
          <p:cNvPr id="5" name="مستطيل 4"/>
          <p:cNvSpPr/>
          <p:nvPr/>
        </p:nvSpPr>
        <p:spPr>
          <a:xfrm>
            <a:off x="762000" y="1676400"/>
            <a:ext cx="7848600"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250000"/>
              </a:lnSpc>
            </a:pPr>
            <a:r>
              <a:rPr lang="ar-SA" sz="3200" b="1" u="sng" dirty="0" smtClean="0">
                <a:solidFill>
                  <a:srgbClr val="FF0000"/>
                </a:solidFill>
                <a:cs typeface="Akhbar MT" pitchFamily="2" charset="-78"/>
              </a:rPr>
              <a:t> </a:t>
            </a:r>
            <a:r>
              <a:rPr lang="ar-SA" sz="3200" b="1" u="sng" dirty="0" smtClean="0">
                <a:solidFill>
                  <a:srgbClr val="FF0000"/>
                </a:solidFill>
                <a:cs typeface="Akhbar MT" pitchFamily="2" charset="-78"/>
                <a:sym typeface="Wingdings"/>
              </a:rPr>
              <a:t></a:t>
            </a:r>
            <a:r>
              <a:rPr lang="ar-SA" sz="3200" b="1" u="sng" dirty="0" smtClean="0">
                <a:solidFill>
                  <a:srgbClr val="FF0000"/>
                </a:solidFill>
                <a:cs typeface="Akhbar MT" pitchFamily="2" charset="-78"/>
              </a:rPr>
              <a:t>الزمن الذي يستغرقه تنفيذ المبادرة:</a:t>
            </a:r>
          </a:p>
          <a:p>
            <a:pPr algn="ctr" rtl="1">
              <a:lnSpc>
                <a:spcPct val="250000"/>
              </a:lnSpc>
            </a:pPr>
            <a:r>
              <a:rPr lang="ar-SA" sz="3000" b="1" dirty="0" smtClean="0">
                <a:solidFill>
                  <a:sysClr val="windowText" lastClr="000000"/>
                </a:solidFill>
                <a:cs typeface="Akhbar MT" pitchFamily="2" charset="-78"/>
              </a:rPr>
              <a:t>تم تنفيذ هذه المبادة من شهر سبتمبر وحتى شهر مارس من العام الدراسي </a:t>
            </a:r>
            <a:r>
              <a:rPr lang="en-US" sz="3000" b="1" dirty="0" smtClean="0">
                <a:solidFill>
                  <a:sysClr val="windowText" lastClr="000000"/>
                </a:solidFill>
                <a:latin typeface="Algerian" pitchFamily="82" charset="0"/>
                <a:cs typeface="Akhbar MT" pitchFamily="2" charset="-78"/>
              </a:rPr>
              <a:t>2016</a:t>
            </a:r>
            <a:r>
              <a:rPr lang="ar-SA" sz="3000" b="1" dirty="0" smtClean="0">
                <a:solidFill>
                  <a:sysClr val="windowText" lastClr="000000"/>
                </a:solidFill>
                <a:latin typeface="Algerian" pitchFamily="82" charset="0"/>
                <a:cs typeface="Akhbar MT" pitchFamily="2" charset="-78"/>
              </a:rPr>
              <a:t>– </a:t>
            </a:r>
            <a:r>
              <a:rPr lang="en-US" sz="3000" b="1" dirty="0" smtClean="0">
                <a:solidFill>
                  <a:sysClr val="windowText" lastClr="000000"/>
                </a:solidFill>
                <a:latin typeface="Algerian" pitchFamily="82" charset="0"/>
                <a:cs typeface="Akhbar MT" pitchFamily="2" charset="-78"/>
              </a:rPr>
              <a:t>2017</a:t>
            </a:r>
            <a:r>
              <a:rPr lang="ar-SA" sz="3000" b="1" dirty="0" smtClean="0">
                <a:solidFill>
                  <a:sysClr val="windowText" lastClr="000000"/>
                </a:solidFill>
                <a:cs typeface="Akhbar MT" pitchFamily="2" charset="-78"/>
              </a:rPr>
              <a:t>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شريط إلى الأسفل 2"/>
          <p:cNvSpPr/>
          <p:nvPr/>
        </p:nvSpPr>
        <p:spPr>
          <a:xfrm>
            <a:off x="1028700" y="304800"/>
            <a:ext cx="7086600" cy="1295400"/>
          </a:xfrm>
          <a:prstGeom prst="ribbon">
            <a:avLst>
              <a:gd name="adj1" fmla="val 14495"/>
              <a:gd name="adj2" fmla="val 56923"/>
            </a:avLst>
          </a:prstGeom>
          <a:solidFill>
            <a:schemeClr val="bg1">
              <a:lumMod val="50000"/>
            </a:schemeClr>
          </a:solidFill>
          <a:ln>
            <a:solidFill>
              <a:schemeClr val="accent6">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hi-IN"/>
          </a:p>
        </p:txBody>
      </p:sp>
      <p:sp>
        <p:nvSpPr>
          <p:cNvPr id="2" name="مستطيل 1"/>
          <p:cNvSpPr/>
          <p:nvPr/>
        </p:nvSpPr>
        <p:spPr>
          <a:xfrm>
            <a:off x="2667000" y="609600"/>
            <a:ext cx="3810000"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ar-SA" sz="5400" b="1" dirty="0" smtClean="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rPr>
              <a:t>أولاً :  الإعداد</a:t>
            </a:r>
            <a:endParaRPr lang="ar-SA" sz="5400" b="1" dirty="0">
              <a:ln w="11430"/>
              <a:solidFill>
                <a:schemeClr val="accent2">
                  <a:lumMod val="60000"/>
                  <a:lumOff val="40000"/>
                </a:schemeClr>
              </a:solidFill>
              <a:effectLst>
                <a:glow rad="101600">
                  <a:schemeClr val="accent2">
                    <a:satMod val="175000"/>
                    <a:alpha val="40000"/>
                  </a:schemeClr>
                </a:glow>
                <a:outerShdw blurRad="80000" dist="40000" dir="5040000" algn="tl">
                  <a:srgbClr val="000000">
                    <a:alpha val="30000"/>
                  </a:srgbClr>
                </a:outerShdw>
              </a:effectLst>
              <a:latin typeface="Andalus" pitchFamily="18" charset="-78"/>
              <a:cs typeface="DecoType Naskh Special" pitchFamily="2" charset="-78"/>
            </a:endParaRPr>
          </a:p>
        </p:txBody>
      </p:sp>
      <p:sp>
        <p:nvSpPr>
          <p:cNvPr id="5" name="مستطيل 4"/>
          <p:cNvSpPr/>
          <p:nvPr/>
        </p:nvSpPr>
        <p:spPr>
          <a:xfrm>
            <a:off x="323850" y="1295400"/>
            <a:ext cx="8496300" cy="525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200000"/>
              </a:lnSpc>
            </a:pPr>
            <a:r>
              <a:rPr lang="ar-SA" sz="2600" b="1" dirty="0" smtClean="0">
                <a:solidFill>
                  <a:schemeClr val="accent2">
                    <a:lumMod val="75000"/>
                  </a:schemeClr>
                </a:solidFill>
                <a:cs typeface="Akhbar MT" pitchFamily="2" charset="-78"/>
                <a:sym typeface="Wingdings"/>
              </a:rPr>
              <a:t></a:t>
            </a:r>
            <a:r>
              <a:rPr lang="ar-SA" sz="2600" b="1" dirty="0" smtClean="0">
                <a:solidFill>
                  <a:schemeClr val="accent2">
                    <a:lumMod val="75000"/>
                  </a:schemeClr>
                </a:solidFill>
                <a:cs typeface="Akhbar MT" pitchFamily="2" charset="-78"/>
              </a:rPr>
              <a:t>لأن قدرنا أن نعيش في عصر تتفجر فيه المعارف والعلوم بصورة مذهله تسعى هذه المبادرة  لـ</a:t>
            </a:r>
            <a:endParaRPr lang="ar-SA" sz="2600" b="1" dirty="0" smtClean="0">
              <a:solidFill>
                <a:schemeClr val="tx1"/>
              </a:solidFill>
              <a:cs typeface="Akhbar MT" pitchFamily="2" charset="-78"/>
            </a:endParaRPr>
          </a:p>
          <a:p>
            <a:pPr algn="r" rtl="1">
              <a:lnSpc>
                <a:spcPct val="200000"/>
              </a:lnSpc>
            </a:pPr>
            <a:r>
              <a:rPr lang="en-US" sz="2600" b="1" dirty="0" smtClean="0">
                <a:solidFill>
                  <a:schemeClr val="tx1"/>
                </a:solidFill>
                <a:latin typeface="Algerian" pitchFamily="82" charset="0"/>
                <a:cs typeface="Akhbar MT" pitchFamily="2" charset="-78"/>
              </a:rPr>
              <a:t>1</a:t>
            </a:r>
            <a:r>
              <a:rPr lang="ar-SA" sz="2600" b="1" dirty="0" smtClean="0">
                <a:solidFill>
                  <a:schemeClr val="accent2">
                    <a:lumMod val="75000"/>
                  </a:schemeClr>
                </a:solidFill>
                <a:latin typeface="Algerian" pitchFamily="82" charset="0"/>
                <a:cs typeface="Akhbar MT" pitchFamily="2" charset="-78"/>
              </a:rPr>
              <a:t>- </a:t>
            </a:r>
            <a:r>
              <a:rPr lang="ar-SA" sz="2600" b="1" dirty="0" smtClean="0">
                <a:solidFill>
                  <a:schemeClr val="tx1"/>
                </a:solidFill>
                <a:cs typeface="Akhbar MT" pitchFamily="2" charset="-78"/>
              </a:rPr>
              <a:t>رعاية الطالبات الموهوبات القادرات على حل المشكلات لأن المستقبل يعتمد على قدرات الإنسان ومواهبه بصورة أكبر من اعتماده على الموارد الطبيعيـة. </a:t>
            </a:r>
            <a:endParaRPr lang="ar-SA" sz="2600" b="1" dirty="0" smtClean="0">
              <a:solidFill>
                <a:schemeClr val="tx1"/>
              </a:solidFill>
              <a:latin typeface="Algerian" pitchFamily="82" charset="0"/>
              <a:cs typeface="Akhbar MT" pitchFamily="2" charset="-78"/>
            </a:endParaRPr>
          </a:p>
          <a:p>
            <a:pPr algn="r" rtl="1">
              <a:lnSpc>
                <a:spcPct val="200000"/>
              </a:lnSpc>
            </a:pPr>
            <a:r>
              <a:rPr lang="en-US" sz="2600" b="1" dirty="0" smtClean="0">
                <a:solidFill>
                  <a:schemeClr val="tx1"/>
                </a:solidFill>
                <a:latin typeface="Algerian" pitchFamily="82" charset="0"/>
                <a:cs typeface="Akhbar MT" pitchFamily="2" charset="-78"/>
              </a:rPr>
              <a:t>2</a:t>
            </a:r>
            <a:r>
              <a:rPr lang="ar-SA" sz="2600" b="1" dirty="0" smtClean="0">
                <a:solidFill>
                  <a:schemeClr val="tx1"/>
                </a:solidFill>
                <a:latin typeface="Algerian" pitchFamily="82" charset="0"/>
                <a:cs typeface="Akhbar MT" pitchFamily="2" charset="-78"/>
              </a:rPr>
              <a:t>- </a:t>
            </a:r>
            <a:r>
              <a:rPr lang="ar-SA" sz="2600" b="1" dirty="0" smtClean="0">
                <a:solidFill>
                  <a:schemeClr val="tx1"/>
                </a:solidFill>
                <a:cs typeface="Akhbar MT" pitchFamily="2" charset="-78"/>
              </a:rPr>
              <a:t>توفير الفرص وتهيئة المناخ للطالبات الموهوبات لكي يطلقوا الأفكار  ومن ثم يتم استثمار إبداعاتهن.</a:t>
            </a:r>
          </a:p>
          <a:p>
            <a:pPr algn="r" rtl="1">
              <a:lnSpc>
                <a:spcPct val="200000"/>
              </a:lnSpc>
            </a:pPr>
            <a:r>
              <a:rPr lang="en-US" sz="2600" b="1" dirty="0" smtClean="0">
                <a:solidFill>
                  <a:schemeClr val="tx1"/>
                </a:solidFill>
                <a:cs typeface="Akhbar MT" pitchFamily="2" charset="-78"/>
              </a:rPr>
              <a:t>-</a:t>
            </a:r>
            <a:r>
              <a:rPr lang="en-US" sz="2600" b="1" dirty="0" smtClean="0">
                <a:solidFill>
                  <a:schemeClr val="tx1"/>
                </a:solidFill>
                <a:latin typeface="Algerian" pitchFamily="82" charset="0"/>
                <a:cs typeface="Akhbar MT" pitchFamily="2" charset="-78"/>
              </a:rPr>
              <a:t>3</a:t>
            </a:r>
            <a:r>
              <a:rPr lang="ar-SA" sz="2600" b="1" dirty="0" smtClean="0">
                <a:solidFill>
                  <a:schemeClr val="tx1"/>
                </a:solidFill>
                <a:cs typeface="Akhbar MT" pitchFamily="2" charset="-78"/>
              </a:rPr>
              <a:t>تنشئة جيل قيادي مبادر من الطالبات .</a:t>
            </a:r>
          </a:p>
        </p:txBody>
      </p:sp>
      <p:sp>
        <p:nvSpPr>
          <p:cNvPr id="7" name="سهم مسنن إلى اليمين 6">
            <a:hlinkClick r:id="rId2" action="ppaction://hlinksldjump"/>
          </p:cNvPr>
          <p:cNvSpPr/>
          <p:nvPr/>
        </p:nvSpPr>
        <p:spPr>
          <a:xfrm>
            <a:off x="8001000" y="6248400"/>
            <a:ext cx="762000" cy="457200"/>
          </a:xfrm>
          <a:prstGeom prst="notch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i-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ملتقى">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موازنة">
  <a:themeElements>
    <a:clrScheme name="موازنة">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موازنة">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وازنة">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678</TotalTime>
  <Words>2160</Words>
  <Application>Microsoft Office PowerPoint</Application>
  <PresentationFormat>عرض على الشاشة (3:4)‏</PresentationFormat>
  <Paragraphs>257</Paragraphs>
  <Slides>43</Slides>
  <Notes>1</Notes>
  <HiddenSlides>0</HiddenSlides>
  <MMClips>0</MMClips>
  <ScaleCrop>false</ScaleCrop>
  <HeadingPairs>
    <vt:vector size="4" baseType="variant">
      <vt:variant>
        <vt:lpstr>سمة</vt:lpstr>
      </vt:variant>
      <vt:variant>
        <vt:i4>3</vt:i4>
      </vt:variant>
      <vt:variant>
        <vt:lpstr>عناوين الشرائح</vt:lpstr>
      </vt:variant>
      <vt:variant>
        <vt:i4>43</vt:i4>
      </vt:variant>
    </vt:vector>
  </HeadingPairs>
  <TitlesOfParts>
    <vt:vector size="46" baseType="lpstr">
      <vt:lpstr>ملتقى</vt:lpstr>
      <vt:lpstr>موازنة</vt: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Ashrafpc</dc:creator>
  <cp:lastModifiedBy>Ashrafpc</cp:lastModifiedBy>
  <cp:revision>122</cp:revision>
  <dcterms:created xsi:type="dcterms:W3CDTF">2017-03-23T10:22:14Z</dcterms:created>
  <dcterms:modified xsi:type="dcterms:W3CDTF">2017-04-24T13:54:40Z</dcterms:modified>
</cp:coreProperties>
</file>